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Lst>
  <p:sldSz cy="10287000" cx="18288000"/>
  <p:notesSz cx="6858000" cy="9144000"/>
  <p:embeddedFontLst>
    <p:embeddedFont>
      <p:font typeface="Montserrat Light"/>
      <p:regular r:id="rId19"/>
      <p:bold r:id="rId20"/>
      <p:italic r:id="rId21"/>
      <p:boldItalic r:id="rId2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MontserratLight-bold.fntdata"/><Relationship Id="rId11" Type="http://schemas.openxmlformats.org/officeDocument/2006/relationships/slide" Target="slides/slide6.xml"/><Relationship Id="rId22" Type="http://schemas.openxmlformats.org/officeDocument/2006/relationships/font" Target="fonts/MontserratLight-boldItalic.fntdata"/><Relationship Id="rId10" Type="http://schemas.openxmlformats.org/officeDocument/2006/relationships/slide" Target="slides/slide5.xml"/><Relationship Id="rId21" Type="http://schemas.openxmlformats.org/officeDocument/2006/relationships/font" Target="fonts/MontserratLight-italic.fntdata"/><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font" Target="fonts/MontserratLight-regular.fntdata"/><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297252e0542_0_15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297252e0542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289b3cbbbeb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We are currently facing several key challenges in our project. First, integrating data from multiple platforms, such as Canvas, the Tepper website, handshake, and 12Twenty, is proving to be a complex task that requires a significant amount of coding effort. Second, during the initial phase, we have encountered issues with lower accuracy and flexibility, which we are actively working to improve. To create an effective chatbot that consolidates information and enhances efficiency, we also need to pay close attention to language sensitivity. Lastly, there are delays in obtaining real-time information, particularly related to career-related data. This delay could potentially lead to students missing out on valuable opportunities.</a:t>
            </a:r>
            <a:endParaRPr baseline="-25000"/>
          </a:p>
        </p:txBody>
      </p:sp>
      <p:sp>
        <p:nvSpPr>
          <p:cNvPr id="353" name="Google Shape;353;g289b3cbbbeb_0_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In terms of our project's future direction, our immediate goal is to tailor this Helpbot to serve Tepper MSBA students as a one-stop resource. As it evolves and becomes more advanced, our vision is to expand its capabilities to cater to both graduate and undergraduate students, recognizing the overlap in information needs. Looking further ahead, our ultimate objective is to develop it into a CMU-wide HelpBot.</a:t>
            </a:r>
            <a:endParaRPr/>
          </a:p>
        </p:txBody>
      </p:sp>
      <p:sp>
        <p:nvSpPr>
          <p:cNvPr id="378" name="Google Shape;378;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296c42c0f0b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g296c42c0f0b_0_3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296c42c0f0b_0_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296c42c0f0b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 name="Shape 11"/>
        <p:cNvGrpSpPr/>
        <p:nvPr/>
      </p:nvGrpSpPr>
      <p:grpSpPr>
        <a:xfrm>
          <a:off x="0" y="0"/>
          <a:ext cx="0" cy="0"/>
          <a:chOff x="0" y="0"/>
          <a:chExt cx="0" cy="0"/>
        </a:xfrm>
      </p:grpSpPr>
      <p:sp>
        <p:nvSpPr>
          <p:cNvPr id="12" name="Google Shape;12;p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 name="Google Shape;13;p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 name="Google Shape;14;p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1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1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1" name="Google Shape;71;p1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1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1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1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1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7" name="Google Shape;77;p1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1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1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18" name="Google Shape;18;p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 name="Google Shape;24;p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30" name="Google Shape;30;p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6" name="Google Shape;36;p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7" name="Google Shape;37;p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3" name="Google Shape;43;p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4" name="Google Shape;44;p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5" name="Google Shape;45;p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6" name="Google Shape;46;p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57" name="Google Shape;57;p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58" name="Google Shape;58;p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1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10"/>
          <p:cNvSpPr/>
          <p:nvPr>
            <p:ph idx="2" type="pic"/>
          </p:nvPr>
        </p:nvSpPr>
        <p:spPr>
          <a:xfrm>
            <a:off x="1792288" y="612775"/>
            <a:ext cx="5486400" cy="4114800"/>
          </a:xfrm>
          <a:prstGeom prst="rect">
            <a:avLst/>
          </a:prstGeom>
          <a:noFill/>
          <a:ln>
            <a:noFill/>
          </a:ln>
        </p:spPr>
      </p:sp>
      <p:sp>
        <p:nvSpPr>
          <p:cNvPr id="64" name="Google Shape;64;p1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5" name="Google Shape;65;p1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1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1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 name="Google Shape;8;p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29.png"/><Relationship Id="rId4" Type="http://schemas.openxmlformats.org/officeDocument/2006/relationships/image" Target="../media/image32.png"/><Relationship Id="rId5" Type="http://schemas.openxmlformats.org/officeDocument/2006/relationships/image" Target="../media/image3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41.png"/><Relationship Id="rId4" Type="http://schemas.openxmlformats.org/officeDocument/2006/relationships/image" Target="../media/image40.jpg"/><Relationship Id="rId5" Type="http://schemas.openxmlformats.org/officeDocument/2006/relationships/image" Target="../media/image33.png"/><Relationship Id="rId6" Type="http://schemas.openxmlformats.org/officeDocument/2006/relationships/image" Target="../media/image34.png"/><Relationship Id="rId7" Type="http://schemas.openxmlformats.org/officeDocument/2006/relationships/image" Target="../media/image3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38.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41.png"/><Relationship Id="rId4" Type="http://schemas.openxmlformats.org/officeDocument/2006/relationships/image" Target="../media/image39.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8.png"/><Relationship Id="rId4" Type="http://schemas.openxmlformats.org/officeDocument/2006/relationships/image" Target="../media/image1.png"/><Relationship Id="rId11" Type="http://schemas.openxmlformats.org/officeDocument/2006/relationships/image" Target="../media/image2.jpg"/><Relationship Id="rId10" Type="http://schemas.openxmlformats.org/officeDocument/2006/relationships/image" Target="../media/image11.jpg"/><Relationship Id="rId9" Type="http://schemas.openxmlformats.org/officeDocument/2006/relationships/image" Target="../media/image12.jpg"/><Relationship Id="rId5" Type="http://schemas.openxmlformats.org/officeDocument/2006/relationships/image" Target="../media/image4.jpg"/><Relationship Id="rId6" Type="http://schemas.openxmlformats.org/officeDocument/2006/relationships/image" Target="../media/image3.jpg"/><Relationship Id="rId7" Type="http://schemas.openxmlformats.org/officeDocument/2006/relationships/image" Target="../media/image7.jpg"/><Relationship Id="rId8" Type="http://schemas.openxmlformats.org/officeDocument/2006/relationships/image" Target="../media/image10.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6.png"/><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3.png"/><Relationship Id="rId4" Type="http://schemas.openxmlformats.org/officeDocument/2006/relationships/image" Target="../media/image16.png"/><Relationship Id="rId5" Type="http://schemas.openxmlformats.org/officeDocument/2006/relationships/image" Target="../media/image15.png"/><Relationship Id="rId6" Type="http://schemas.openxmlformats.org/officeDocument/2006/relationships/image" Target="../media/image18.png"/><Relationship Id="rId7" Type="http://schemas.openxmlformats.org/officeDocument/2006/relationships/image" Target="../media/image2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41.png"/><Relationship Id="rId4" Type="http://schemas.openxmlformats.org/officeDocument/2006/relationships/image" Target="../media/image40.jpg"/><Relationship Id="rId5" Type="http://schemas.openxmlformats.org/officeDocument/2006/relationships/image" Target="../media/image27.png"/><Relationship Id="rId6" Type="http://schemas.openxmlformats.org/officeDocument/2006/relationships/image" Target="../media/image21.png"/><Relationship Id="rId7" Type="http://schemas.openxmlformats.org/officeDocument/2006/relationships/image" Target="../media/image30.png"/><Relationship Id="rId8" Type="http://schemas.openxmlformats.org/officeDocument/2006/relationships/image" Target="../media/image2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20.png"/><Relationship Id="rId4" Type="http://schemas.openxmlformats.org/officeDocument/2006/relationships/image" Target="../media/image23.png"/><Relationship Id="rId5" Type="http://schemas.openxmlformats.org/officeDocument/2006/relationships/image" Target="../media/image26.png"/><Relationship Id="rId6" Type="http://schemas.openxmlformats.org/officeDocument/2006/relationships/image" Target="../media/image19.png"/><Relationship Id="rId7" Type="http://schemas.openxmlformats.org/officeDocument/2006/relationships/image" Target="../media/image3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40.jpg"/><Relationship Id="rId4" Type="http://schemas.openxmlformats.org/officeDocument/2006/relationships/image" Target="../media/image2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22.png"/><Relationship Id="rId4" Type="http://schemas.openxmlformats.org/officeDocument/2006/relationships/image" Target="../media/image3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DFBFB"/>
        </a:solidFill>
      </p:bgPr>
    </p:bg>
    <p:spTree>
      <p:nvGrpSpPr>
        <p:cNvPr id="83" name="Shape 83"/>
        <p:cNvGrpSpPr/>
        <p:nvPr/>
      </p:nvGrpSpPr>
      <p:grpSpPr>
        <a:xfrm>
          <a:off x="0" y="0"/>
          <a:ext cx="0" cy="0"/>
          <a:chOff x="0" y="0"/>
          <a:chExt cx="0" cy="0"/>
        </a:xfrm>
      </p:grpSpPr>
      <p:grpSp>
        <p:nvGrpSpPr>
          <p:cNvPr id="84" name="Google Shape;84;p13"/>
          <p:cNvGrpSpPr/>
          <p:nvPr/>
        </p:nvGrpSpPr>
        <p:grpSpPr>
          <a:xfrm>
            <a:off x="12954000" y="194370"/>
            <a:ext cx="3086100" cy="11372230"/>
            <a:chOff x="0" y="-19050"/>
            <a:chExt cx="812800" cy="2995155"/>
          </a:xfrm>
        </p:grpSpPr>
        <p:sp>
          <p:nvSpPr>
            <p:cNvPr id="85" name="Google Shape;85;p13"/>
            <p:cNvSpPr/>
            <p:nvPr/>
          </p:nvSpPr>
          <p:spPr>
            <a:xfrm>
              <a:off x="0" y="0"/>
              <a:ext cx="812800" cy="2976105"/>
            </a:xfrm>
            <a:custGeom>
              <a:rect b="b" l="l" r="r" t="t"/>
              <a:pathLst>
                <a:path extrusionOk="0" h="2976105" w="812800">
                  <a:moveTo>
                    <a:pt x="0" y="0"/>
                  </a:moveTo>
                  <a:lnTo>
                    <a:pt x="812800" y="0"/>
                  </a:lnTo>
                  <a:lnTo>
                    <a:pt x="812800" y="2976105"/>
                  </a:lnTo>
                  <a:lnTo>
                    <a:pt x="0" y="2976105"/>
                  </a:lnTo>
                  <a:close/>
                </a:path>
              </a:pathLst>
            </a:custGeom>
            <a:solidFill>
              <a:srgbClr val="930000"/>
            </a:solidFill>
            <a:ln>
              <a:noFill/>
            </a:ln>
          </p:spPr>
        </p:sp>
        <p:sp>
          <p:nvSpPr>
            <p:cNvPr id="86" name="Google Shape;86;p13"/>
            <p:cNvSpPr txBox="1"/>
            <p:nvPr/>
          </p:nvSpPr>
          <p:spPr>
            <a:xfrm>
              <a:off x="0" y="-19050"/>
              <a:ext cx="812800" cy="831850"/>
            </a:xfrm>
            <a:prstGeom prst="rect">
              <a:avLst/>
            </a:prstGeom>
            <a:solidFill>
              <a:srgbClr val="930000"/>
            </a:solidFill>
            <a:ln>
              <a:noFill/>
            </a:ln>
          </p:spPr>
          <p:txBody>
            <a:bodyPr anchorCtr="0" anchor="ctr" bIns="50800" lIns="50800" spcFirstLastPara="1" rIns="50800" wrap="square" tIns="50800">
              <a:noAutofit/>
            </a:bodyPr>
            <a:lstStyle/>
            <a:p>
              <a:pPr indent="0" lvl="0" marL="0" marR="0" rtl="0" algn="ctr">
                <a:lnSpc>
                  <a:spcPct val="1588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87" name="Google Shape;87;p13"/>
          <p:cNvGrpSpPr/>
          <p:nvPr/>
        </p:nvGrpSpPr>
        <p:grpSpPr>
          <a:xfrm>
            <a:off x="-1543050" y="-630548"/>
            <a:ext cx="3086100" cy="11372230"/>
            <a:chOff x="0" y="-19050"/>
            <a:chExt cx="812800" cy="2995155"/>
          </a:xfrm>
        </p:grpSpPr>
        <p:sp>
          <p:nvSpPr>
            <p:cNvPr id="88" name="Google Shape;88;p13"/>
            <p:cNvSpPr/>
            <p:nvPr/>
          </p:nvSpPr>
          <p:spPr>
            <a:xfrm>
              <a:off x="0" y="0"/>
              <a:ext cx="812800" cy="2976105"/>
            </a:xfrm>
            <a:custGeom>
              <a:rect b="b" l="l" r="r" t="t"/>
              <a:pathLst>
                <a:path extrusionOk="0" h="2976105" w="812800">
                  <a:moveTo>
                    <a:pt x="0" y="0"/>
                  </a:moveTo>
                  <a:lnTo>
                    <a:pt x="812800" y="0"/>
                  </a:lnTo>
                  <a:lnTo>
                    <a:pt x="812800" y="2976105"/>
                  </a:lnTo>
                  <a:lnTo>
                    <a:pt x="0" y="2976105"/>
                  </a:lnTo>
                  <a:close/>
                </a:path>
              </a:pathLst>
            </a:custGeom>
            <a:solidFill>
              <a:srgbClr val="930000"/>
            </a:solidFill>
            <a:ln>
              <a:noFill/>
            </a:ln>
          </p:spPr>
        </p:sp>
        <p:sp>
          <p:nvSpPr>
            <p:cNvPr id="89" name="Google Shape;89;p13"/>
            <p:cNvSpPr txBox="1"/>
            <p:nvPr/>
          </p:nvSpPr>
          <p:spPr>
            <a:xfrm>
              <a:off x="0" y="-19050"/>
              <a:ext cx="812800" cy="831850"/>
            </a:xfrm>
            <a:prstGeom prst="rect">
              <a:avLst/>
            </a:prstGeom>
            <a:solidFill>
              <a:srgbClr val="930000"/>
            </a:solidFill>
            <a:ln>
              <a:noFill/>
            </a:ln>
          </p:spPr>
          <p:txBody>
            <a:bodyPr anchorCtr="0" anchor="ctr" bIns="50800" lIns="50800" spcFirstLastPara="1" rIns="50800" wrap="square" tIns="50800">
              <a:noAutofit/>
            </a:bodyPr>
            <a:lstStyle/>
            <a:p>
              <a:pPr indent="0" lvl="0" marL="0" marR="0" rtl="0" algn="ctr">
                <a:lnSpc>
                  <a:spcPct val="1588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90" name="Google Shape;90;p13"/>
          <p:cNvGrpSpPr/>
          <p:nvPr/>
        </p:nvGrpSpPr>
        <p:grpSpPr>
          <a:xfrm>
            <a:off x="1227773" y="4083810"/>
            <a:ext cx="3405284" cy="3485122"/>
            <a:chOff x="0" y="-19050"/>
            <a:chExt cx="812800" cy="831850"/>
          </a:xfrm>
        </p:grpSpPr>
        <p:sp>
          <p:nvSpPr>
            <p:cNvPr id="91" name="Google Shape;91;p13"/>
            <p:cNvSpPr/>
            <p:nvPr/>
          </p:nvSpPr>
          <p:spPr>
            <a:xfrm>
              <a:off x="0" y="0"/>
              <a:ext cx="26312" cy="672855"/>
            </a:xfrm>
            <a:custGeom>
              <a:rect b="b" l="l" r="r" t="t"/>
              <a:pathLst>
                <a:path extrusionOk="0" h="672855" w="26312">
                  <a:moveTo>
                    <a:pt x="0" y="0"/>
                  </a:moveTo>
                  <a:lnTo>
                    <a:pt x="26312" y="0"/>
                  </a:lnTo>
                  <a:lnTo>
                    <a:pt x="26312" y="672855"/>
                  </a:lnTo>
                  <a:lnTo>
                    <a:pt x="0" y="672855"/>
                  </a:lnTo>
                  <a:close/>
                </a:path>
              </a:pathLst>
            </a:custGeom>
            <a:solidFill>
              <a:srgbClr val="FFFFFF"/>
            </a:solidFill>
            <a:ln>
              <a:noFill/>
            </a:ln>
          </p:spPr>
        </p:sp>
        <p:sp>
          <p:nvSpPr>
            <p:cNvPr id="92" name="Google Shape;92;p13"/>
            <p:cNvSpPr txBox="1"/>
            <p:nvPr/>
          </p:nvSpPr>
          <p:spPr>
            <a:xfrm>
              <a:off x="0" y="-19050"/>
              <a:ext cx="812800" cy="831850"/>
            </a:xfrm>
            <a:prstGeom prst="rect">
              <a:avLst/>
            </a:prstGeom>
            <a:noFill/>
            <a:ln>
              <a:noFill/>
            </a:ln>
          </p:spPr>
          <p:txBody>
            <a:bodyPr anchorCtr="0" anchor="ctr" bIns="50800" lIns="50800" spcFirstLastPara="1" rIns="50800" wrap="square" tIns="50800">
              <a:noAutofit/>
            </a:bodyPr>
            <a:lstStyle/>
            <a:p>
              <a:pPr indent="0" lvl="0" marL="0" marR="0" rtl="0" algn="ctr">
                <a:lnSpc>
                  <a:spcPct val="1588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93" name="Google Shape;93;p13"/>
          <p:cNvGrpSpPr/>
          <p:nvPr/>
        </p:nvGrpSpPr>
        <p:grpSpPr>
          <a:xfrm>
            <a:off x="2496103" y="3107346"/>
            <a:ext cx="3459093" cy="3485119"/>
            <a:chOff x="0" y="-19050"/>
            <a:chExt cx="825638" cy="831850"/>
          </a:xfrm>
        </p:grpSpPr>
        <p:sp>
          <p:nvSpPr>
            <p:cNvPr id="94" name="Google Shape;94;p13"/>
            <p:cNvSpPr/>
            <p:nvPr/>
          </p:nvSpPr>
          <p:spPr>
            <a:xfrm>
              <a:off x="0" y="0"/>
              <a:ext cx="825638" cy="135928"/>
            </a:xfrm>
            <a:custGeom>
              <a:rect b="b" l="l" r="r" t="t"/>
              <a:pathLst>
                <a:path extrusionOk="0" h="135928" w="825638">
                  <a:moveTo>
                    <a:pt x="40286" y="0"/>
                  </a:moveTo>
                  <a:lnTo>
                    <a:pt x="785351" y="0"/>
                  </a:lnTo>
                  <a:cubicBezTo>
                    <a:pt x="807601" y="0"/>
                    <a:pt x="825638" y="18037"/>
                    <a:pt x="825638" y="40286"/>
                  </a:cubicBezTo>
                  <a:lnTo>
                    <a:pt x="825638" y="95642"/>
                  </a:lnTo>
                  <a:cubicBezTo>
                    <a:pt x="825638" y="117891"/>
                    <a:pt x="807601" y="135928"/>
                    <a:pt x="785351" y="135928"/>
                  </a:cubicBezTo>
                  <a:lnTo>
                    <a:pt x="40286" y="135928"/>
                  </a:lnTo>
                  <a:cubicBezTo>
                    <a:pt x="18037" y="135928"/>
                    <a:pt x="0" y="117891"/>
                    <a:pt x="0" y="95642"/>
                  </a:cubicBezTo>
                  <a:lnTo>
                    <a:pt x="0" y="40286"/>
                  </a:lnTo>
                  <a:cubicBezTo>
                    <a:pt x="0" y="18037"/>
                    <a:pt x="18037" y="0"/>
                    <a:pt x="40286" y="0"/>
                  </a:cubicBezTo>
                  <a:close/>
                </a:path>
              </a:pathLst>
            </a:custGeom>
            <a:solidFill>
              <a:srgbClr val="93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5" name="Google Shape;95;p13"/>
            <p:cNvSpPr txBox="1"/>
            <p:nvPr/>
          </p:nvSpPr>
          <p:spPr>
            <a:xfrm>
              <a:off x="0" y="-19050"/>
              <a:ext cx="812800" cy="831850"/>
            </a:xfrm>
            <a:prstGeom prst="rect">
              <a:avLst/>
            </a:prstGeom>
            <a:noFill/>
            <a:ln>
              <a:noFill/>
            </a:ln>
          </p:spPr>
          <p:txBody>
            <a:bodyPr anchorCtr="0" anchor="ctr" bIns="56050" lIns="56050" spcFirstLastPara="1" rIns="56050" wrap="square" tIns="56050">
              <a:noAutofit/>
            </a:bodyPr>
            <a:lstStyle/>
            <a:p>
              <a:pPr indent="0" lvl="0" marL="0" marR="0" rtl="0" algn="ctr">
                <a:lnSpc>
                  <a:spcPct val="130000"/>
                </a:lnSpc>
                <a:spcBef>
                  <a:spcPts val="0"/>
                </a:spcBef>
                <a:spcAft>
                  <a:spcPts val="0"/>
                </a:spcAft>
                <a:buNone/>
              </a:pPr>
              <a:r>
                <a:rPr lang="en-US" sz="2400">
                  <a:solidFill>
                    <a:srgbClr val="FFFFFF"/>
                  </a:solidFill>
                  <a:latin typeface="Montserrat Light"/>
                  <a:ea typeface="Montserrat Light"/>
                  <a:cs typeface="Montserrat Light"/>
                  <a:sym typeface="Montserrat Light"/>
                </a:rPr>
                <a:t>Presentation 2023</a:t>
              </a:r>
              <a:endParaRPr/>
            </a:p>
          </p:txBody>
        </p:sp>
      </p:grpSp>
      <p:sp>
        <p:nvSpPr>
          <p:cNvPr id="96" name="Google Shape;96;p13"/>
          <p:cNvSpPr txBox="1"/>
          <p:nvPr/>
        </p:nvSpPr>
        <p:spPr>
          <a:xfrm>
            <a:off x="2496100" y="4062225"/>
            <a:ext cx="11567400" cy="3843600"/>
          </a:xfrm>
          <a:prstGeom prst="rect">
            <a:avLst/>
          </a:prstGeom>
          <a:noFill/>
          <a:ln>
            <a:noFill/>
          </a:ln>
        </p:spPr>
        <p:txBody>
          <a:bodyPr anchorCtr="0" anchor="t" bIns="0" lIns="0" spcFirstLastPara="1" rIns="0" wrap="square" tIns="0">
            <a:spAutoFit/>
          </a:bodyPr>
          <a:lstStyle/>
          <a:p>
            <a:pPr indent="0" lvl="0" marL="0" marR="0" rtl="0" algn="l">
              <a:lnSpc>
                <a:spcPct val="95993"/>
              </a:lnSpc>
              <a:spcBef>
                <a:spcPts val="0"/>
              </a:spcBef>
              <a:spcAft>
                <a:spcPts val="0"/>
              </a:spcAft>
              <a:buNone/>
            </a:pPr>
            <a:r>
              <a:rPr lang="en-US" sz="13006">
                <a:solidFill>
                  <a:srgbClr val="930000"/>
                </a:solidFill>
                <a:latin typeface="Times New Roman"/>
                <a:ea typeface="Times New Roman"/>
                <a:cs typeface="Times New Roman"/>
                <a:sym typeface="Times New Roman"/>
              </a:rPr>
              <a:t>Tepper </a:t>
            </a:r>
            <a:endParaRPr sz="13006">
              <a:solidFill>
                <a:srgbClr val="930000"/>
              </a:solidFill>
              <a:latin typeface="Times New Roman"/>
              <a:ea typeface="Times New Roman"/>
              <a:cs typeface="Times New Roman"/>
              <a:sym typeface="Times New Roman"/>
            </a:endParaRPr>
          </a:p>
          <a:p>
            <a:pPr indent="0" lvl="0" marL="0" marR="0" rtl="0" algn="l">
              <a:lnSpc>
                <a:spcPct val="95993"/>
              </a:lnSpc>
              <a:spcBef>
                <a:spcPts val="0"/>
              </a:spcBef>
              <a:spcAft>
                <a:spcPts val="0"/>
              </a:spcAft>
              <a:buNone/>
            </a:pPr>
            <a:r>
              <a:rPr lang="en-US" sz="13006">
                <a:solidFill>
                  <a:srgbClr val="930000"/>
                </a:solidFill>
                <a:latin typeface="Times New Roman"/>
                <a:ea typeface="Times New Roman"/>
                <a:cs typeface="Times New Roman"/>
                <a:sym typeface="Times New Roman"/>
              </a:rPr>
              <a:t>HelpBot</a:t>
            </a:r>
            <a:endParaRPr sz="2100">
              <a:latin typeface="Times New Roman"/>
              <a:ea typeface="Times New Roman"/>
              <a:cs typeface="Times New Roman"/>
              <a:sym typeface="Times New Roman"/>
            </a:endParaRPr>
          </a:p>
        </p:txBody>
      </p:sp>
      <p:sp>
        <p:nvSpPr>
          <p:cNvPr id="97" name="Google Shape;97;p13"/>
          <p:cNvSpPr/>
          <p:nvPr/>
        </p:nvSpPr>
        <p:spPr>
          <a:xfrm>
            <a:off x="-2777871" y="-207071"/>
            <a:ext cx="3806571" cy="2083232"/>
          </a:xfrm>
          <a:custGeom>
            <a:rect b="b" l="l" r="r" t="t"/>
            <a:pathLst>
              <a:path extrusionOk="0" h="2083232" w="3806571">
                <a:moveTo>
                  <a:pt x="0" y="0"/>
                </a:moveTo>
                <a:lnTo>
                  <a:pt x="3806571" y="0"/>
                </a:lnTo>
                <a:lnTo>
                  <a:pt x="3806571" y="2083233"/>
                </a:lnTo>
                <a:lnTo>
                  <a:pt x="0" y="2083233"/>
                </a:lnTo>
                <a:lnTo>
                  <a:pt x="0" y="0"/>
                </a:lnTo>
                <a:close/>
              </a:path>
            </a:pathLst>
          </a:custGeom>
          <a:blipFill rotWithShape="1">
            <a:blip r:embed="rId3">
              <a:alphaModFix/>
            </a:blip>
            <a:stretch>
              <a:fillRect b="0" l="0" r="0" t="0"/>
            </a:stretch>
          </a:blipFill>
          <a:ln>
            <a:noFill/>
          </a:ln>
        </p:spPr>
      </p:sp>
      <p:sp>
        <p:nvSpPr>
          <p:cNvPr id="98" name="Google Shape;98;p13"/>
          <p:cNvSpPr/>
          <p:nvPr/>
        </p:nvSpPr>
        <p:spPr>
          <a:xfrm>
            <a:off x="14662954" y="8505104"/>
            <a:ext cx="3806571" cy="2083232"/>
          </a:xfrm>
          <a:custGeom>
            <a:rect b="b" l="l" r="r" t="t"/>
            <a:pathLst>
              <a:path extrusionOk="0" h="2083232" w="3806571">
                <a:moveTo>
                  <a:pt x="0" y="0"/>
                </a:moveTo>
                <a:lnTo>
                  <a:pt x="3806571" y="0"/>
                </a:lnTo>
                <a:lnTo>
                  <a:pt x="3806571" y="2083233"/>
                </a:lnTo>
                <a:lnTo>
                  <a:pt x="0" y="2083233"/>
                </a:lnTo>
                <a:lnTo>
                  <a:pt x="0" y="0"/>
                </a:lnTo>
                <a:close/>
              </a:path>
            </a:pathLst>
          </a:custGeom>
          <a:blipFill rotWithShape="1">
            <a:blip r:embed="rId3">
              <a:alphaModFix/>
            </a:blip>
            <a:stretch>
              <a:fillRect b="0" l="0" r="0" t="0"/>
            </a:stretch>
          </a:blipFill>
          <a:ln>
            <a:noFill/>
          </a:ln>
        </p:spPr>
      </p:sp>
      <p:pic>
        <p:nvPicPr>
          <p:cNvPr id="99" name="Google Shape;99;p13"/>
          <p:cNvPicPr preferRelativeResize="0"/>
          <p:nvPr/>
        </p:nvPicPr>
        <p:blipFill>
          <a:blip r:embed="rId4">
            <a:alphaModFix/>
          </a:blip>
          <a:stretch>
            <a:fillRect/>
          </a:stretch>
        </p:blipFill>
        <p:spPr>
          <a:xfrm>
            <a:off x="12253639" y="3281061"/>
            <a:ext cx="4486851" cy="448682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22"/>
          <p:cNvSpPr txBox="1"/>
          <p:nvPr/>
        </p:nvSpPr>
        <p:spPr>
          <a:xfrm>
            <a:off x="4607850" y="324175"/>
            <a:ext cx="12272700" cy="708000"/>
          </a:xfrm>
          <a:prstGeom prst="rect">
            <a:avLst/>
          </a:prstGeom>
          <a:noFill/>
          <a:ln>
            <a:noFill/>
          </a:ln>
        </p:spPr>
        <p:txBody>
          <a:bodyPr anchorCtr="0" anchor="t" bIns="0" lIns="0" spcFirstLastPara="1" rIns="0" wrap="square" tIns="0">
            <a:spAutoFit/>
          </a:bodyPr>
          <a:lstStyle/>
          <a:p>
            <a:pPr indent="0" lvl="0" marL="0" marR="0" rtl="0" algn="ctr">
              <a:lnSpc>
                <a:spcPct val="137996"/>
              </a:lnSpc>
              <a:spcBef>
                <a:spcPts val="0"/>
              </a:spcBef>
              <a:spcAft>
                <a:spcPts val="0"/>
              </a:spcAft>
              <a:buNone/>
            </a:pPr>
            <a:r>
              <a:rPr b="1" lang="en-US" sz="4600">
                <a:solidFill>
                  <a:schemeClr val="dk1"/>
                </a:solidFill>
                <a:latin typeface="Times New Roman"/>
                <a:ea typeface="Times New Roman"/>
                <a:cs typeface="Times New Roman"/>
                <a:sym typeface="Times New Roman"/>
              </a:rPr>
              <a:t>Design and Implementation</a:t>
            </a:r>
            <a:endParaRPr b="1" sz="4600">
              <a:solidFill>
                <a:schemeClr val="dk1"/>
              </a:solidFill>
              <a:latin typeface="Times New Roman"/>
              <a:ea typeface="Times New Roman"/>
              <a:cs typeface="Times New Roman"/>
              <a:sym typeface="Times New Roman"/>
            </a:endParaRPr>
          </a:p>
        </p:txBody>
      </p:sp>
      <p:grpSp>
        <p:nvGrpSpPr>
          <p:cNvPr id="332" name="Google Shape;332;p22"/>
          <p:cNvGrpSpPr/>
          <p:nvPr/>
        </p:nvGrpSpPr>
        <p:grpSpPr>
          <a:xfrm>
            <a:off x="-12" y="-140424"/>
            <a:ext cx="3086120" cy="11372304"/>
            <a:chOff x="0" y="-19050"/>
            <a:chExt cx="812800" cy="2995155"/>
          </a:xfrm>
        </p:grpSpPr>
        <p:sp>
          <p:nvSpPr>
            <p:cNvPr id="333" name="Google Shape;333;p22"/>
            <p:cNvSpPr/>
            <p:nvPr/>
          </p:nvSpPr>
          <p:spPr>
            <a:xfrm>
              <a:off x="0" y="0"/>
              <a:ext cx="812800" cy="2976105"/>
            </a:xfrm>
            <a:custGeom>
              <a:rect b="b" l="l" r="r" t="t"/>
              <a:pathLst>
                <a:path extrusionOk="0" h="2976105" w="812800">
                  <a:moveTo>
                    <a:pt x="0" y="0"/>
                  </a:moveTo>
                  <a:lnTo>
                    <a:pt x="812800" y="0"/>
                  </a:lnTo>
                  <a:lnTo>
                    <a:pt x="812800" y="2976105"/>
                  </a:lnTo>
                  <a:lnTo>
                    <a:pt x="0" y="2976105"/>
                  </a:lnTo>
                  <a:close/>
                </a:path>
              </a:pathLst>
            </a:custGeom>
            <a:solidFill>
              <a:srgbClr val="930000"/>
            </a:solidFill>
            <a:ln>
              <a:noFill/>
            </a:ln>
          </p:spPr>
        </p:sp>
        <p:sp>
          <p:nvSpPr>
            <p:cNvPr id="334" name="Google Shape;334;p22"/>
            <p:cNvSpPr txBox="1"/>
            <p:nvPr/>
          </p:nvSpPr>
          <p:spPr>
            <a:xfrm>
              <a:off x="0" y="-19050"/>
              <a:ext cx="812700" cy="831900"/>
            </a:xfrm>
            <a:prstGeom prst="rect">
              <a:avLst/>
            </a:prstGeom>
            <a:solidFill>
              <a:srgbClr val="930000"/>
            </a:solidFill>
            <a:ln>
              <a:noFill/>
            </a:ln>
          </p:spPr>
          <p:txBody>
            <a:bodyPr anchorCtr="0" anchor="ctr" bIns="50800" lIns="50800" spcFirstLastPara="1" rIns="50800" wrap="square" tIns="50800">
              <a:noAutofit/>
            </a:bodyPr>
            <a:lstStyle/>
            <a:p>
              <a:pPr indent="0" lvl="0" marL="0" marR="0" rtl="0" algn="ctr">
                <a:lnSpc>
                  <a:spcPct val="158833"/>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335" name="Google Shape;335;p22"/>
          <p:cNvSpPr txBox="1"/>
          <p:nvPr/>
        </p:nvSpPr>
        <p:spPr>
          <a:xfrm>
            <a:off x="4251202" y="7368763"/>
            <a:ext cx="3410100" cy="619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000">
                <a:latin typeface="Times New Roman"/>
                <a:ea typeface="Times New Roman"/>
                <a:cs typeface="Times New Roman"/>
                <a:sym typeface="Times New Roman"/>
              </a:rPr>
              <a:t>Creating our custom dataset</a:t>
            </a:r>
            <a:endParaRPr b="1" sz="2000">
              <a:latin typeface="Times New Roman"/>
              <a:ea typeface="Times New Roman"/>
              <a:cs typeface="Times New Roman"/>
              <a:sym typeface="Times New Roman"/>
            </a:endParaRPr>
          </a:p>
        </p:txBody>
      </p:sp>
      <p:sp>
        <p:nvSpPr>
          <p:cNvPr id="336" name="Google Shape;336;p22"/>
          <p:cNvSpPr txBox="1"/>
          <p:nvPr/>
        </p:nvSpPr>
        <p:spPr>
          <a:xfrm>
            <a:off x="7155750" y="8621800"/>
            <a:ext cx="7176900" cy="1045800"/>
          </a:xfrm>
          <a:prstGeom prst="rect">
            <a:avLst/>
          </a:prstGeom>
          <a:solidFill>
            <a:srgbClr val="93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000">
                <a:solidFill>
                  <a:schemeClr val="lt1"/>
                </a:solidFill>
                <a:latin typeface="Times New Roman"/>
                <a:ea typeface="Times New Roman"/>
                <a:cs typeface="Times New Roman"/>
                <a:sym typeface="Times New Roman"/>
              </a:rPr>
              <a:t>To train the PALM 2 model on our custom data - Tepper data</a:t>
            </a:r>
            <a:endParaRPr b="1" sz="2000">
              <a:solidFill>
                <a:schemeClr val="lt1"/>
              </a:solidFill>
              <a:latin typeface="Times New Roman"/>
              <a:ea typeface="Times New Roman"/>
              <a:cs typeface="Times New Roman"/>
              <a:sym typeface="Times New Roman"/>
            </a:endParaRPr>
          </a:p>
        </p:txBody>
      </p:sp>
      <p:sp>
        <p:nvSpPr>
          <p:cNvPr id="337" name="Google Shape;337;p22"/>
          <p:cNvSpPr/>
          <p:nvPr/>
        </p:nvSpPr>
        <p:spPr>
          <a:xfrm>
            <a:off x="4846688" y="1477113"/>
            <a:ext cx="2269800" cy="708000"/>
          </a:xfrm>
          <a:prstGeom prst="rect">
            <a:avLst/>
          </a:prstGeom>
          <a:solidFill>
            <a:schemeClr val="lt1"/>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900">
                <a:latin typeface="Times New Roman"/>
                <a:ea typeface="Times New Roman"/>
                <a:cs typeface="Times New Roman"/>
                <a:sym typeface="Times New Roman"/>
              </a:rPr>
              <a:t>CSV file</a:t>
            </a:r>
            <a:endParaRPr b="1" sz="1900">
              <a:latin typeface="Times New Roman"/>
              <a:ea typeface="Times New Roman"/>
              <a:cs typeface="Times New Roman"/>
              <a:sym typeface="Times New Roman"/>
            </a:endParaRPr>
          </a:p>
        </p:txBody>
      </p:sp>
      <p:sp>
        <p:nvSpPr>
          <p:cNvPr id="338" name="Google Shape;338;p22"/>
          <p:cNvSpPr/>
          <p:nvPr/>
        </p:nvSpPr>
        <p:spPr>
          <a:xfrm rot="-5400000">
            <a:off x="5338338" y="3004421"/>
            <a:ext cx="1174800" cy="522900"/>
          </a:xfrm>
          <a:prstGeom prst="leftRightArrow">
            <a:avLst>
              <a:gd fmla="val 50000" name="adj1"/>
              <a:gd fmla="val 50000" name="adj2"/>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339" name="Google Shape;339;p22"/>
          <p:cNvSpPr txBox="1"/>
          <p:nvPr/>
        </p:nvSpPr>
        <p:spPr>
          <a:xfrm>
            <a:off x="9061438" y="7368775"/>
            <a:ext cx="3086100" cy="619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000">
                <a:latin typeface="Times New Roman"/>
                <a:ea typeface="Times New Roman"/>
                <a:cs typeface="Times New Roman"/>
                <a:sym typeface="Times New Roman"/>
              </a:rPr>
              <a:t>Job to fine tune the model</a:t>
            </a:r>
            <a:endParaRPr b="1" sz="2000">
              <a:latin typeface="Times New Roman"/>
              <a:ea typeface="Times New Roman"/>
              <a:cs typeface="Times New Roman"/>
              <a:sym typeface="Times New Roman"/>
            </a:endParaRPr>
          </a:p>
        </p:txBody>
      </p:sp>
      <p:sp>
        <p:nvSpPr>
          <p:cNvPr id="340" name="Google Shape;340;p22"/>
          <p:cNvSpPr txBox="1"/>
          <p:nvPr/>
        </p:nvSpPr>
        <p:spPr>
          <a:xfrm>
            <a:off x="13289175" y="7368750"/>
            <a:ext cx="3948000" cy="619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000">
                <a:latin typeface="Times New Roman"/>
                <a:ea typeface="Times New Roman"/>
                <a:cs typeface="Times New Roman"/>
                <a:sym typeface="Times New Roman"/>
              </a:rPr>
              <a:t>Model is deployed and can be accessed through the website</a:t>
            </a:r>
            <a:endParaRPr b="1" sz="2000">
              <a:latin typeface="Times New Roman"/>
              <a:ea typeface="Times New Roman"/>
              <a:cs typeface="Times New Roman"/>
              <a:sym typeface="Times New Roman"/>
            </a:endParaRPr>
          </a:p>
        </p:txBody>
      </p:sp>
      <p:sp>
        <p:nvSpPr>
          <p:cNvPr id="341" name="Google Shape;341;p22"/>
          <p:cNvSpPr txBox="1"/>
          <p:nvPr/>
        </p:nvSpPr>
        <p:spPr>
          <a:xfrm>
            <a:off x="-26125" y="3981450"/>
            <a:ext cx="3250500" cy="23241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rPr b="1" lang="en-US" sz="1700">
                <a:solidFill>
                  <a:schemeClr val="lt1"/>
                </a:solidFill>
                <a:latin typeface="Calibri"/>
                <a:ea typeface="Calibri"/>
                <a:cs typeface="Calibri"/>
                <a:sym typeface="Calibri"/>
              </a:rPr>
              <a:t>Requirements</a:t>
            </a:r>
            <a:endParaRPr b="1" sz="1700">
              <a:solidFill>
                <a:schemeClr val="lt1"/>
              </a:solidFill>
              <a:latin typeface="Calibri"/>
              <a:ea typeface="Calibri"/>
              <a:cs typeface="Calibri"/>
              <a:sym typeface="Calibri"/>
            </a:endParaRPr>
          </a:p>
          <a:p>
            <a:pPr indent="0" lvl="0" marL="457200" rtl="0" algn="l">
              <a:spcBef>
                <a:spcPts val="0"/>
              </a:spcBef>
              <a:spcAft>
                <a:spcPts val="0"/>
              </a:spcAft>
              <a:buNone/>
            </a:pPr>
            <a:r>
              <a:t/>
            </a:r>
            <a:endParaRPr sz="1700">
              <a:solidFill>
                <a:schemeClr val="lt1"/>
              </a:solidFill>
              <a:latin typeface="Calibri"/>
              <a:ea typeface="Calibri"/>
              <a:cs typeface="Calibri"/>
              <a:sym typeface="Calibri"/>
            </a:endParaRPr>
          </a:p>
          <a:p>
            <a:pPr indent="-336550" lvl="0" marL="457200" rtl="0" algn="l">
              <a:spcBef>
                <a:spcPts val="0"/>
              </a:spcBef>
              <a:spcAft>
                <a:spcPts val="0"/>
              </a:spcAft>
              <a:buClr>
                <a:schemeClr val="lt1"/>
              </a:buClr>
              <a:buSzPts val="1700"/>
              <a:buFont typeface="Calibri"/>
              <a:buChar char="●"/>
            </a:pPr>
            <a:r>
              <a:rPr lang="en-US" sz="1700">
                <a:solidFill>
                  <a:schemeClr val="lt1"/>
                </a:solidFill>
                <a:latin typeface="Calibri"/>
                <a:ea typeface="Calibri"/>
                <a:cs typeface="Calibri"/>
                <a:sym typeface="Calibri"/>
              </a:rPr>
              <a:t>PALM2 for the API response.</a:t>
            </a:r>
            <a:endParaRPr sz="1700">
              <a:solidFill>
                <a:schemeClr val="lt1"/>
              </a:solidFill>
              <a:latin typeface="Calibri"/>
              <a:ea typeface="Calibri"/>
              <a:cs typeface="Calibri"/>
              <a:sym typeface="Calibri"/>
            </a:endParaRPr>
          </a:p>
          <a:p>
            <a:pPr indent="-336550" lvl="0" marL="457200" rtl="0" algn="l">
              <a:spcBef>
                <a:spcPts val="0"/>
              </a:spcBef>
              <a:spcAft>
                <a:spcPts val="0"/>
              </a:spcAft>
              <a:buClr>
                <a:schemeClr val="lt1"/>
              </a:buClr>
              <a:buSzPts val="1700"/>
              <a:buFont typeface="Calibri"/>
              <a:buChar char="●"/>
            </a:pPr>
            <a:r>
              <a:rPr lang="en-US" sz="1700">
                <a:solidFill>
                  <a:schemeClr val="lt1"/>
                </a:solidFill>
                <a:latin typeface="Calibri"/>
                <a:ea typeface="Calibri"/>
                <a:cs typeface="Calibri"/>
                <a:sym typeface="Calibri"/>
              </a:rPr>
              <a:t>Streamlit to build the UI</a:t>
            </a:r>
            <a:endParaRPr sz="1700">
              <a:solidFill>
                <a:schemeClr val="lt1"/>
              </a:solidFill>
              <a:latin typeface="Calibri"/>
              <a:ea typeface="Calibri"/>
              <a:cs typeface="Calibri"/>
              <a:sym typeface="Calibri"/>
            </a:endParaRPr>
          </a:p>
          <a:p>
            <a:pPr indent="-336550" lvl="0" marL="457200" rtl="0" algn="l">
              <a:spcBef>
                <a:spcPts val="0"/>
              </a:spcBef>
              <a:spcAft>
                <a:spcPts val="0"/>
              </a:spcAft>
              <a:buClr>
                <a:schemeClr val="lt1"/>
              </a:buClr>
              <a:buSzPts val="1700"/>
              <a:buFont typeface="Calibri"/>
              <a:buChar char="●"/>
            </a:pPr>
            <a:r>
              <a:rPr lang="en-US" sz="1700">
                <a:solidFill>
                  <a:schemeClr val="lt1"/>
                </a:solidFill>
                <a:latin typeface="Calibri"/>
                <a:ea typeface="Calibri"/>
                <a:cs typeface="Calibri"/>
                <a:sym typeface="Calibri"/>
              </a:rPr>
              <a:t>OpenRouter to connect to various LLM models</a:t>
            </a:r>
            <a:endParaRPr sz="1700">
              <a:solidFill>
                <a:schemeClr val="lt1"/>
              </a:solidFill>
              <a:latin typeface="Calibri"/>
              <a:ea typeface="Calibri"/>
              <a:cs typeface="Calibri"/>
              <a:sym typeface="Calibri"/>
            </a:endParaRPr>
          </a:p>
          <a:p>
            <a:pPr indent="-336550" lvl="0" marL="457200" rtl="0" algn="l">
              <a:spcBef>
                <a:spcPts val="0"/>
              </a:spcBef>
              <a:spcAft>
                <a:spcPts val="0"/>
              </a:spcAft>
              <a:buClr>
                <a:schemeClr val="lt1"/>
              </a:buClr>
              <a:buSzPts val="1700"/>
              <a:buFont typeface="Calibri"/>
              <a:buChar char="●"/>
            </a:pPr>
            <a:r>
              <a:rPr lang="en-US" sz="1700">
                <a:solidFill>
                  <a:schemeClr val="lt1"/>
                </a:solidFill>
                <a:latin typeface="Calibri"/>
                <a:ea typeface="Calibri"/>
                <a:cs typeface="Calibri"/>
                <a:sym typeface="Calibri"/>
              </a:rPr>
              <a:t>LangChain to segment and combine data effectively</a:t>
            </a:r>
            <a:endParaRPr sz="1700">
              <a:solidFill>
                <a:schemeClr val="lt1"/>
              </a:solidFill>
              <a:latin typeface="Calibri"/>
              <a:ea typeface="Calibri"/>
              <a:cs typeface="Calibri"/>
              <a:sym typeface="Calibri"/>
            </a:endParaRPr>
          </a:p>
          <a:p>
            <a:pPr indent="0" lvl="0" marL="0" rtl="0" algn="l">
              <a:spcBef>
                <a:spcPts val="0"/>
              </a:spcBef>
              <a:spcAft>
                <a:spcPts val="0"/>
              </a:spcAft>
              <a:buNone/>
            </a:pPr>
            <a:r>
              <a:t/>
            </a:r>
            <a:endParaRPr sz="1700">
              <a:solidFill>
                <a:schemeClr val="lt1"/>
              </a:solidFill>
              <a:latin typeface="Calibri"/>
              <a:ea typeface="Calibri"/>
              <a:cs typeface="Calibri"/>
              <a:sym typeface="Calibri"/>
            </a:endParaRPr>
          </a:p>
        </p:txBody>
      </p:sp>
      <p:grpSp>
        <p:nvGrpSpPr>
          <p:cNvPr id="342" name="Google Shape;342;p22"/>
          <p:cNvGrpSpPr/>
          <p:nvPr/>
        </p:nvGrpSpPr>
        <p:grpSpPr>
          <a:xfrm>
            <a:off x="4999088" y="4041837"/>
            <a:ext cx="11642625" cy="2641925"/>
            <a:chOff x="5237925" y="5402500"/>
            <a:chExt cx="11642625" cy="2641925"/>
          </a:xfrm>
        </p:grpSpPr>
        <p:pic>
          <p:nvPicPr>
            <p:cNvPr id="343" name="Google Shape;343;p22"/>
            <p:cNvPicPr preferRelativeResize="0"/>
            <p:nvPr/>
          </p:nvPicPr>
          <p:blipFill>
            <a:blip r:embed="rId3">
              <a:alphaModFix/>
            </a:blip>
            <a:stretch>
              <a:fillRect/>
            </a:stretch>
          </p:blipFill>
          <p:spPr>
            <a:xfrm>
              <a:off x="5237925" y="5649887"/>
              <a:ext cx="1853304" cy="2124100"/>
            </a:xfrm>
            <a:prstGeom prst="rect">
              <a:avLst/>
            </a:prstGeom>
            <a:noFill/>
            <a:ln>
              <a:noFill/>
            </a:ln>
          </p:spPr>
        </p:pic>
        <p:pic>
          <p:nvPicPr>
            <p:cNvPr id="344" name="Google Shape;344;p22"/>
            <p:cNvPicPr preferRelativeResize="0"/>
            <p:nvPr/>
          </p:nvPicPr>
          <p:blipFill>
            <a:blip r:embed="rId4">
              <a:alphaModFix/>
            </a:blip>
            <a:stretch>
              <a:fillRect/>
            </a:stretch>
          </p:blipFill>
          <p:spPr>
            <a:xfrm>
              <a:off x="9702924" y="5645250"/>
              <a:ext cx="2124125" cy="2124125"/>
            </a:xfrm>
            <a:prstGeom prst="rect">
              <a:avLst/>
            </a:prstGeom>
            <a:noFill/>
            <a:ln>
              <a:noFill/>
            </a:ln>
          </p:spPr>
        </p:pic>
        <p:pic>
          <p:nvPicPr>
            <p:cNvPr id="345" name="Google Shape;345;p22"/>
            <p:cNvPicPr preferRelativeResize="0"/>
            <p:nvPr/>
          </p:nvPicPr>
          <p:blipFill>
            <a:blip r:embed="rId5">
              <a:alphaModFix/>
            </a:blip>
            <a:stretch>
              <a:fillRect/>
            </a:stretch>
          </p:blipFill>
          <p:spPr>
            <a:xfrm>
              <a:off x="14238625" y="5402500"/>
              <a:ext cx="2641925" cy="2641925"/>
            </a:xfrm>
            <a:prstGeom prst="rect">
              <a:avLst/>
            </a:prstGeom>
            <a:noFill/>
            <a:ln>
              <a:noFill/>
            </a:ln>
          </p:spPr>
        </p:pic>
        <p:sp>
          <p:nvSpPr>
            <p:cNvPr id="346" name="Google Shape;346;p22"/>
            <p:cNvSpPr/>
            <p:nvPr/>
          </p:nvSpPr>
          <p:spPr>
            <a:xfrm>
              <a:off x="12681450" y="6164288"/>
              <a:ext cx="825600" cy="619500"/>
            </a:xfrm>
            <a:prstGeom prst="rightArrow">
              <a:avLst>
                <a:gd fmla="val 50000" name="adj1"/>
                <a:gd fmla="val 50000" name="adj2"/>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347" name="Google Shape;347;p22"/>
            <p:cNvSpPr/>
            <p:nvPr/>
          </p:nvSpPr>
          <p:spPr>
            <a:xfrm>
              <a:off x="7956200" y="6288000"/>
              <a:ext cx="825600" cy="619500"/>
            </a:xfrm>
            <a:prstGeom prst="rightArrow">
              <a:avLst>
                <a:gd fmla="val 50000" name="adj1"/>
                <a:gd fmla="val 50000" name="adj2"/>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grpSp>
      <p:sp>
        <p:nvSpPr>
          <p:cNvPr id="348" name="Google Shape;348;p22"/>
          <p:cNvSpPr txBox="1"/>
          <p:nvPr/>
        </p:nvSpPr>
        <p:spPr>
          <a:xfrm>
            <a:off x="5168125" y="6663250"/>
            <a:ext cx="1515300" cy="453000"/>
          </a:xfrm>
          <a:prstGeom prst="rect">
            <a:avLst/>
          </a:prstGeom>
          <a:solidFill>
            <a:srgbClr val="93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000">
                <a:solidFill>
                  <a:schemeClr val="lt1"/>
                </a:solidFill>
                <a:latin typeface="Times New Roman"/>
                <a:ea typeface="Times New Roman"/>
                <a:cs typeface="Times New Roman"/>
                <a:sym typeface="Times New Roman"/>
              </a:rPr>
              <a:t>Step 1</a:t>
            </a:r>
            <a:endParaRPr b="1" sz="2000">
              <a:solidFill>
                <a:schemeClr val="lt1"/>
              </a:solidFill>
              <a:latin typeface="Times New Roman"/>
              <a:ea typeface="Times New Roman"/>
              <a:cs typeface="Times New Roman"/>
              <a:sym typeface="Times New Roman"/>
            </a:endParaRPr>
          </a:p>
        </p:txBody>
      </p:sp>
      <p:sp>
        <p:nvSpPr>
          <p:cNvPr id="349" name="Google Shape;349;p22"/>
          <p:cNvSpPr txBox="1"/>
          <p:nvPr/>
        </p:nvSpPr>
        <p:spPr>
          <a:xfrm>
            <a:off x="9836813" y="6663250"/>
            <a:ext cx="1515300" cy="453000"/>
          </a:xfrm>
          <a:prstGeom prst="rect">
            <a:avLst/>
          </a:prstGeom>
          <a:solidFill>
            <a:srgbClr val="93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000">
                <a:solidFill>
                  <a:schemeClr val="lt1"/>
                </a:solidFill>
                <a:latin typeface="Times New Roman"/>
                <a:ea typeface="Times New Roman"/>
                <a:cs typeface="Times New Roman"/>
                <a:sym typeface="Times New Roman"/>
              </a:rPr>
              <a:t>Step 2</a:t>
            </a:r>
            <a:endParaRPr b="1" sz="2000">
              <a:solidFill>
                <a:schemeClr val="lt1"/>
              </a:solidFill>
              <a:latin typeface="Times New Roman"/>
              <a:ea typeface="Times New Roman"/>
              <a:cs typeface="Times New Roman"/>
              <a:sym typeface="Times New Roman"/>
            </a:endParaRPr>
          </a:p>
        </p:txBody>
      </p:sp>
      <p:sp>
        <p:nvSpPr>
          <p:cNvPr id="350" name="Google Shape;350;p22"/>
          <p:cNvSpPr txBox="1"/>
          <p:nvPr/>
        </p:nvSpPr>
        <p:spPr>
          <a:xfrm>
            <a:off x="14505525" y="6663250"/>
            <a:ext cx="1515300" cy="453000"/>
          </a:xfrm>
          <a:prstGeom prst="rect">
            <a:avLst/>
          </a:prstGeom>
          <a:solidFill>
            <a:srgbClr val="93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000">
                <a:solidFill>
                  <a:schemeClr val="lt1"/>
                </a:solidFill>
                <a:latin typeface="Times New Roman"/>
                <a:ea typeface="Times New Roman"/>
                <a:cs typeface="Times New Roman"/>
                <a:sym typeface="Times New Roman"/>
              </a:rPr>
              <a:t>Step 3</a:t>
            </a:r>
            <a:endParaRPr b="1" sz="2000">
              <a:solidFill>
                <a:schemeClr val="lt1"/>
              </a:solidFill>
              <a:latin typeface="Times New Roman"/>
              <a:ea typeface="Times New Roman"/>
              <a:cs typeface="Times New Roman"/>
              <a:sym typeface="Times New Roman"/>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23"/>
          <p:cNvSpPr/>
          <p:nvPr/>
        </p:nvSpPr>
        <p:spPr>
          <a:xfrm rot="10800000">
            <a:off x="0" y="0"/>
            <a:ext cx="18288000" cy="10287000"/>
          </a:xfrm>
          <a:custGeom>
            <a:rect b="b" l="l" r="r" t="t"/>
            <a:pathLst>
              <a:path extrusionOk="0" h="10287000" w="18288000">
                <a:moveTo>
                  <a:pt x="18288000" y="10287000"/>
                </a:moveTo>
                <a:lnTo>
                  <a:pt x="0" y="10287000"/>
                </a:lnTo>
                <a:lnTo>
                  <a:pt x="0" y="0"/>
                </a:lnTo>
                <a:lnTo>
                  <a:pt x="18288000" y="0"/>
                </a:lnTo>
                <a:lnTo>
                  <a:pt x="18288000" y="10287000"/>
                </a:lnTo>
                <a:close/>
              </a:path>
            </a:pathLst>
          </a:custGeom>
          <a:blipFill rotWithShape="1">
            <a:blip r:embed="rId3">
              <a:alphaModFix/>
            </a:blip>
            <a:stretch>
              <a:fillRect b="-38877" l="0" r="0" t="-38887"/>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000000"/>
              </a:buClr>
              <a:buFont typeface="Arial"/>
              <a:buNone/>
            </a:pPr>
            <a:r>
              <a:t/>
            </a:r>
            <a:endParaRPr sz="1800">
              <a:solidFill>
                <a:schemeClr val="dk1"/>
              </a:solidFill>
              <a:latin typeface="Calibri"/>
              <a:ea typeface="Calibri"/>
              <a:cs typeface="Calibri"/>
              <a:sym typeface="Calibri"/>
            </a:endParaRPr>
          </a:p>
        </p:txBody>
      </p:sp>
      <p:grpSp>
        <p:nvGrpSpPr>
          <p:cNvPr id="356" name="Google Shape;356;p23"/>
          <p:cNvGrpSpPr/>
          <p:nvPr/>
        </p:nvGrpSpPr>
        <p:grpSpPr>
          <a:xfrm>
            <a:off x="633448" y="302122"/>
            <a:ext cx="17021214" cy="4042559"/>
            <a:chOff x="0" y="-19050"/>
            <a:chExt cx="4482924" cy="1064700"/>
          </a:xfrm>
        </p:grpSpPr>
        <p:sp>
          <p:nvSpPr>
            <p:cNvPr id="357" name="Google Shape;357;p23"/>
            <p:cNvSpPr/>
            <p:nvPr/>
          </p:nvSpPr>
          <p:spPr>
            <a:xfrm>
              <a:off x="0" y="0"/>
              <a:ext cx="4482924" cy="1045650"/>
            </a:xfrm>
            <a:custGeom>
              <a:rect b="b" l="l" r="r" t="t"/>
              <a:pathLst>
                <a:path extrusionOk="0" h="1045650" w="4482924">
                  <a:moveTo>
                    <a:pt x="0" y="0"/>
                  </a:moveTo>
                  <a:lnTo>
                    <a:pt x="4482924" y="0"/>
                  </a:lnTo>
                  <a:lnTo>
                    <a:pt x="4482924" y="1045650"/>
                  </a:lnTo>
                  <a:lnTo>
                    <a:pt x="0" y="1045650"/>
                  </a:lnTo>
                  <a:close/>
                </a:path>
              </a:pathLst>
            </a:custGeom>
            <a:solidFill>
              <a:srgbClr val="930000"/>
            </a:solidFill>
            <a:ln>
              <a:noFill/>
            </a:ln>
          </p:spPr>
        </p:sp>
        <p:sp>
          <p:nvSpPr>
            <p:cNvPr id="358" name="Google Shape;358;p23"/>
            <p:cNvSpPr txBox="1"/>
            <p:nvPr/>
          </p:nvSpPr>
          <p:spPr>
            <a:xfrm>
              <a:off x="0" y="-19050"/>
              <a:ext cx="812700" cy="831900"/>
            </a:xfrm>
            <a:prstGeom prst="rect">
              <a:avLst/>
            </a:prstGeom>
            <a:noFill/>
            <a:ln>
              <a:noFill/>
            </a:ln>
          </p:spPr>
          <p:txBody>
            <a:bodyPr anchorCtr="0" anchor="ctr" bIns="50800" lIns="50800" spcFirstLastPara="1" rIns="50800" wrap="square" tIns="50800">
              <a:noAutofit/>
            </a:bodyPr>
            <a:lstStyle/>
            <a:p>
              <a:pPr indent="0" lvl="0" marL="0" marR="0" rtl="0" algn="ctr">
                <a:lnSpc>
                  <a:spcPct val="158833"/>
                </a:lnSpc>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ctr">
                <a:lnSpc>
                  <a:spcPct val="158833"/>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359" name="Google Shape;359;p23"/>
          <p:cNvSpPr/>
          <p:nvPr/>
        </p:nvSpPr>
        <p:spPr>
          <a:xfrm>
            <a:off x="667020" y="395076"/>
            <a:ext cx="16933642" cy="3949605"/>
          </a:xfrm>
          <a:custGeom>
            <a:rect b="b" l="l" r="r" t="t"/>
            <a:pathLst>
              <a:path extrusionOk="0" h="3949605" w="16933642">
                <a:moveTo>
                  <a:pt x="0" y="0"/>
                </a:moveTo>
                <a:lnTo>
                  <a:pt x="16933643" y="0"/>
                </a:lnTo>
                <a:lnTo>
                  <a:pt x="16933643" y="3949605"/>
                </a:lnTo>
                <a:lnTo>
                  <a:pt x="0" y="3949605"/>
                </a:lnTo>
                <a:lnTo>
                  <a:pt x="0" y="0"/>
                </a:lnTo>
                <a:close/>
              </a:path>
            </a:pathLst>
          </a:custGeom>
          <a:blipFill rotWithShape="1">
            <a:blip r:embed="rId4">
              <a:alphaModFix amt="18000"/>
            </a:blip>
            <a:stretch>
              <a:fillRect b="-92897" l="0" r="0" t="-92906"/>
            </a:stretch>
          </a:blipFill>
          <a:ln>
            <a:noFill/>
          </a:ln>
        </p:spPr>
      </p:sp>
      <p:grpSp>
        <p:nvGrpSpPr>
          <p:cNvPr id="360" name="Google Shape;360;p23"/>
          <p:cNvGrpSpPr/>
          <p:nvPr/>
        </p:nvGrpSpPr>
        <p:grpSpPr>
          <a:xfrm>
            <a:off x="6596044" y="4548697"/>
            <a:ext cx="3085741" cy="4709633"/>
            <a:chOff x="0" y="-19050"/>
            <a:chExt cx="812700" cy="1240389"/>
          </a:xfrm>
        </p:grpSpPr>
        <p:sp>
          <p:nvSpPr>
            <p:cNvPr id="361" name="Google Shape;361;p23"/>
            <p:cNvSpPr/>
            <p:nvPr/>
          </p:nvSpPr>
          <p:spPr>
            <a:xfrm>
              <a:off x="0" y="0"/>
              <a:ext cx="12543" cy="1221339"/>
            </a:xfrm>
            <a:custGeom>
              <a:rect b="b" l="l" r="r" t="t"/>
              <a:pathLst>
                <a:path extrusionOk="0" h="1221339" w="12543">
                  <a:moveTo>
                    <a:pt x="0" y="0"/>
                  </a:moveTo>
                  <a:lnTo>
                    <a:pt x="12543" y="0"/>
                  </a:lnTo>
                  <a:lnTo>
                    <a:pt x="12543" y="1221339"/>
                  </a:lnTo>
                  <a:lnTo>
                    <a:pt x="0" y="1221339"/>
                  </a:lnTo>
                  <a:close/>
                </a:path>
              </a:pathLst>
            </a:custGeom>
            <a:solidFill>
              <a:srgbClr val="9D0000"/>
            </a:solidFill>
            <a:ln>
              <a:noFill/>
            </a:ln>
          </p:spPr>
        </p:sp>
        <p:sp>
          <p:nvSpPr>
            <p:cNvPr id="362" name="Google Shape;362;p23"/>
            <p:cNvSpPr txBox="1"/>
            <p:nvPr/>
          </p:nvSpPr>
          <p:spPr>
            <a:xfrm>
              <a:off x="0" y="-19050"/>
              <a:ext cx="812700" cy="831900"/>
            </a:xfrm>
            <a:prstGeom prst="rect">
              <a:avLst/>
            </a:prstGeom>
            <a:noFill/>
            <a:ln>
              <a:noFill/>
            </a:ln>
          </p:spPr>
          <p:txBody>
            <a:bodyPr anchorCtr="0" anchor="ctr" bIns="50800" lIns="50800" spcFirstLastPara="1" rIns="50800" wrap="square" tIns="50800">
              <a:noAutofit/>
            </a:bodyPr>
            <a:lstStyle/>
            <a:p>
              <a:pPr indent="0" lvl="0" marL="0" marR="0" rtl="0" algn="ctr">
                <a:lnSpc>
                  <a:spcPct val="158833"/>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363" name="Google Shape;363;p23"/>
          <p:cNvSpPr txBox="1"/>
          <p:nvPr/>
        </p:nvSpPr>
        <p:spPr>
          <a:xfrm>
            <a:off x="4432830" y="1666553"/>
            <a:ext cx="9515700" cy="1313700"/>
          </a:xfrm>
          <a:prstGeom prst="rect">
            <a:avLst/>
          </a:prstGeom>
          <a:noFill/>
          <a:ln>
            <a:noFill/>
          </a:ln>
        </p:spPr>
        <p:txBody>
          <a:bodyPr anchorCtr="0" anchor="t" bIns="0" lIns="0" spcFirstLastPara="1" rIns="0" wrap="square" tIns="0">
            <a:spAutoFit/>
          </a:bodyPr>
          <a:lstStyle/>
          <a:p>
            <a:pPr indent="0" lvl="0" marL="0" marR="0" rtl="0" algn="ctr">
              <a:lnSpc>
                <a:spcPct val="137996"/>
              </a:lnSpc>
              <a:spcBef>
                <a:spcPts val="0"/>
              </a:spcBef>
              <a:spcAft>
                <a:spcPts val="0"/>
              </a:spcAft>
              <a:buNone/>
            </a:pPr>
            <a:r>
              <a:rPr lang="en-US" sz="8535">
                <a:solidFill>
                  <a:srgbClr val="FFFFFF"/>
                </a:solidFill>
                <a:latin typeface="Times New Roman"/>
                <a:ea typeface="Times New Roman"/>
                <a:cs typeface="Times New Roman"/>
                <a:sym typeface="Times New Roman"/>
              </a:rPr>
              <a:t>Challenges</a:t>
            </a:r>
            <a:endParaRPr sz="1600">
              <a:latin typeface="Times New Roman"/>
              <a:ea typeface="Times New Roman"/>
              <a:cs typeface="Times New Roman"/>
              <a:sym typeface="Times New Roman"/>
            </a:endParaRPr>
          </a:p>
        </p:txBody>
      </p:sp>
      <p:sp>
        <p:nvSpPr>
          <p:cNvPr id="364" name="Google Shape;364;p23"/>
          <p:cNvSpPr txBox="1"/>
          <p:nvPr/>
        </p:nvSpPr>
        <p:spPr>
          <a:xfrm>
            <a:off x="7092800" y="7398800"/>
            <a:ext cx="4467900" cy="406500"/>
          </a:xfrm>
          <a:prstGeom prst="rect">
            <a:avLst/>
          </a:prstGeom>
          <a:noFill/>
          <a:ln>
            <a:noFill/>
          </a:ln>
        </p:spPr>
        <p:txBody>
          <a:bodyPr anchorCtr="0" anchor="t" bIns="0" lIns="0" spcFirstLastPara="1" rIns="0" wrap="square" tIns="0">
            <a:spAutoFit/>
          </a:bodyPr>
          <a:lstStyle/>
          <a:p>
            <a:pPr indent="0" lvl="0" marL="0" marR="0" rtl="0" algn="ctr">
              <a:lnSpc>
                <a:spcPct val="138017"/>
              </a:lnSpc>
              <a:spcBef>
                <a:spcPts val="0"/>
              </a:spcBef>
              <a:spcAft>
                <a:spcPts val="0"/>
              </a:spcAft>
              <a:buNone/>
            </a:pPr>
            <a:r>
              <a:rPr lang="en-US" sz="2641">
                <a:solidFill>
                  <a:srgbClr val="231F20"/>
                </a:solidFill>
                <a:latin typeface="Times New Roman"/>
                <a:ea typeface="Times New Roman"/>
                <a:cs typeface="Times New Roman"/>
                <a:sym typeface="Times New Roman"/>
              </a:rPr>
              <a:t>Low Accuracy and Flexibility</a:t>
            </a:r>
            <a:endParaRPr sz="1700">
              <a:latin typeface="Times New Roman"/>
              <a:ea typeface="Times New Roman"/>
              <a:cs typeface="Times New Roman"/>
              <a:sym typeface="Times New Roman"/>
            </a:endParaRPr>
          </a:p>
        </p:txBody>
      </p:sp>
      <p:sp>
        <p:nvSpPr>
          <p:cNvPr id="365" name="Google Shape;365;p23"/>
          <p:cNvSpPr txBox="1"/>
          <p:nvPr/>
        </p:nvSpPr>
        <p:spPr>
          <a:xfrm>
            <a:off x="2729028" y="7398809"/>
            <a:ext cx="2732700" cy="406500"/>
          </a:xfrm>
          <a:prstGeom prst="rect">
            <a:avLst/>
          </a:prstGeom>
          <a:noFill/>
          <a:ln>
            <a:noFill/>
          </a:ln>
        </p:spPr>
        <p:txBody>
          <a:bodyPr anchorCtr="0" anchor="t" bIns="0" lIns="0" spcFirstLastPara="1" rIns="0" wrap="square" tIns="0">
            <a:spAutoFit/>
          </a:bodyPr>
          <a:lstStyle/>
          <a:p>
            <a:pPr indent="0" lvl="0" marL="0" marR="0" rtl="0" algn="ctr">
              <a:lnSpc>
                <a:spcPct val="138017"/>
              </a:lnSpc>
              <a:spcBef>
                <a:spcPts val="0"/>
              </a:spcBef>
              <a:spcAft>
                <a:spcPts val="0"/>
              </a:spcAft>
              <a:buNone/>
            </a:pPr>
            <a:r>
              <a:rPr lang="en-US" sz="2641">
                <a:solidFill>
                  <a:srgbClr val="231F20"/>
                </a:solidFill>
                <a:latin typeface="Times New Roman"/>
                <a:ea typeface="Times New Roman"/>
                <a:cs typeface="Times New Roman"/>
                <a:sym typeface="Times New Roman"/>
              </a:rPr>
              <a:t>Multiple Platforms</a:t>
            </a:r>
            <a:endParaRPr sz="1700">
              <a:latin typeface="Times New Roman"/>
              <a:ea typeface="Times New Roman"/>
              <a:cs typeface="Times New Roman"/>
              <a:sym typeface="Times New Roman"/>
            </a:endParaRPr>
          </a:p>
        </p:txBody>
      </p:sp>
      <p:grpSp>
        <p:nvGrpSpPr>
          <p:cNvPr id="366" name="Google Shape;366;p23"/>
          <p:cNvGrpSpPr/>
          <p:nvPr/>
        </p:nvGrpSpPr>
        <p:grpSpPr>
          <a:xfrm>
            <a:off x="11868906" y="4548697"/>
            <a:ext cx="3085741" cy="4709633"/>
            <a:chOff x="0" y="-19050"/>
            <a:chExt cx="812700" cy="1240389"/>
          </a:xfrm>
        </p:grpSpPr>
        <p:sp>
          <p:nvSpPr>
            <p:cNvPr id="367" name="Google Shape;367;p23"/>
            <p:cNvSpPr/>
            <p:nvPr/>
          </p:nvSpPr>
          <p:spPr>
            <a:xfrm>
              <a:off x="0" y="0"/>
              <a:ext cx="12543" cy="1221339"/>
            </a:xfrm>
            <a:custGeom>
              <a:rect b="b" l="l" r="r" t="t"/>
              <a:pathLst>
                <a:path extrusionOk="0" h="1221339" w="12543">
                  <a:moveTo>
                    <a:pt x="0" y="0"/>
                  </a:moveTo>
                  <a:lnTo>
                    <a:pt x="12543" y="0"/>
                  </a:lnTo>
                  <a:lnTo>
                    <a:pt x="12543" y="1221339"/>
                  </a:lnTo>
                  <a:lnTo>
                    <a:pt x="0" y="1221339"/>
                  </a:lnTo>
                  <a:close/>
                </a:path>
              </a:pathLst>
            </a:custGeom>
            <a:solidFill>
              <a:srgbClr val="9D0000"/>
            </a:solidFill>
            <a:ln>
              <a:noFill/>
            </a:ln>
          </p:spPr>
        </p:sp>
        <p:sp>
          <p:nvSpPr>
            <p:cNvPr id="368" name="Google Shape;368;p23"/>
            <p:cNvSpPr txBox="1"/>
            <p:nvPr/>
          </p:nvSpPr>
          <p:spPr>
            <a:xfrm>
              <a:off x="0" y="-19050"/>
              <a:ext cx="812700" cy="831900"/>
            </a:xfrm>
            <a:prstGeom prst="rect">
              <a:avLst/>
            </a:prstGeom>
            <a:noFill/>
            <a:ln>
              <a:noFill/>
            </a:ln>
          </p:spPr>
          <p:txBody>
            <a:bodyPr anchorCtr="0" anchor="ctr" bIns="50800" lIns="50800" spcFirstLastPara="1" rIns="50800" wrap="square" tIns="50800">
              <a:noAutofit/>
            </a:bodyPr>
            <a:lstStyle/>
            <a:p>
              <a:pPr indent="0" lvl="0" marL="0" marR="0" rtl="0" algn="ctr">
                <a:lnSpc>
                  <a:spcPct val="158833"/>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369" name="Google Shape;369;p23"/>
          <p:cNvSpPr txBox="1"/>
          <p:nvPr/>
        </p:nvSpPr>
        <p:spPr>
          <a:xfrm>
            <a:off x="12690475" y="7398800"/>
            <a:ext cx="3735300" cy="406500"/>
          </a:xfrm>
          <a:prstGeom prst="rect">
            <a:avLst/>
          </a:prstGeom>
          <a:noFill/>
          <a:ln>
            <a:noFill/>
          </a:ln>
        </p:spPr>
        <p:txBody>
          <a:bodyPr anchorCtr="0" anchor="t" bIns="0" lIns="0" spcFirstLastPara="1" rIns="0" wrap="square" tIns="0">
            <a:spAutoFit/>
          </a:bodyPr>
          <a:lstStyle/>
          <a:p>
            <a:pPr indent="0" lvl="0" marL="0" marR="0" rtl="0" algn="ctr">
              <a:lnSpc>
                <a:spcPct val="138017"/>
              </a:lnSpc>
              <a:spcBef>
                <a:spcPts val="0"/>
              </a:spcBef>
              <a:spcAft>
                <a:spcPts val="0"/>
              </a:spcAft>
              <a:buNone/>
            </a:pPr>
            <a:r>
              <a:rPr lang="en-US" sz="2641">
                <a:solidFill>
                  <a:srgbClr val="231F20"/>
                </a:solidFill>
                <a:latin typeface="Times New Roman"/>
                <a:ea typeface="Times New Roman"/>
                <a:cs typeface="Times New Roman"/>
                <a:sym typeface="Times New Roman"/>
              </a:rPr>
              <a:t>Real Time Information</a:t>
            </a:r>
            <a:endParaRPr sz="1700">
              <a:latin typeface="Times New Roman"/>
              <a:ea typeface="Times New Roman"/>
              <a:cs typeface="Times New Roman"/>
              <a:sym typeface="Times New Roman"/>
            </a:endParaRPr>
          </a:p>
        </p:txBody>
      </p:sp>
      <p:pic>
        <p:nvPicPr>
          <p:cNvPr id="370" name="Google Shape;370;p23"/>
          <p:cNvPicPr preferRelativeResize="0"/>
          <p:nvPr/>
        </p:nvPicPr>
        <p:blipFill>
          <a:blip r:embed="rId5">
            <a:alphaModFix/>
          </a:blip>
          <a:stretch>
            <a:fillRect/>
          </a:stretch>
        </p:blipFill>
        <p:spPr>
          <a:xfrm>
            <a:off x="8717150" y="5835050"/>
            <a:ext cx="1219200" cy="1219200"/>
          </a:xfrm>
          <a:prstGeom prst="rect">
            <a:avLst/>
          </a:prstGeom>
          <a:noFill/>
          <a:ln>
            <a:noFill/>
          </a:ln>
        </p:spPr>
      </p:pic>
      <p:pic>
        <p:nvPicPr>
          <p:cNvPr id="371" name="Google Shape;371;p23"/>
          <p:cNvPicPr preferRelativeResize="0"/>
          <p:nvPr/>
        </p:nvPicPr>
        <p:blipFill>
          <a:blip r:embed="rId6">
            <a:alphaModFix/>
          </a:blip>
          <a:stretch>
            <a:fillRect/>
          </a:stretch>
        </p:blipFill>
        <p:spPr>
          <a:xfrm>
            <a:off x="13948513" y="5835050"/>
            <a:ext cx="1219200" cy="1219200"/>
          </a:xfrm>
          <a:prstGeom prst="rect">
            <a:avLst/>
          </a:prstGeom>
          <a:noFill/>
          <a:ln>
            <a:noFill/>
          </a:ln>
        </p:spPr>
      </p:pic>
      <p:pic>
        <p:nvPicPr>
          <p:cNvPr id="372" name="Google Shape;372;p23"/>
          <p:cNvPicPr preferRelativeResize="0"/>
          <p:nvPr/>
        </p:nvPicPr>
        <p:blipFill>
          <a:blip r:embed="rId7">
            <a:alphaModFix/>
          </a:blip>
          <a:stretch>
            <a:fillRect/>
          </a:stretch>
        </p:blipFill>
        <p:spPr>
          <a:xfrm>
            <a:off x="3485763" y="5835050"/>
            <a:ext cx="1219200" cy="1219200"/>
          </a:xfrm>
          <a:prstGeom prst="rect">
            <a:avLst/>
          </a:prstGeom>
          <a:noFill/>
          <a:ln>
            <a:noFill/>
          </a:ln>
        </p:spPr>
      </p:pic>
      <p:sp>
        <p:nvSpPr>
          <p:cNvPr id="373" name="Google Shape;373;p23"/>
          <p:cNvSpPr txBox="1"/>
          <p:nvPr/>
        </p:nvSpPr>
        <p:spPr>
          <a:xfrm>
            <a:off x="2729028" y="7922809"/>
            <a:ext cx="2732700" cy="659400"/>
          </a:xfrm>
          <a:prstGeom prst="rect">
            <a:avLst/>
          </a:prstGeom>
          <a:noFill/>
          <a:ln>
            <a:noFill/>
          </a:ln>
        </p:spPr>
        <p:txBody>
          <a:bodyPr anchorCtr="0" anchor="t" bIns="0" lIns="0" spcFirstLastPara="1" rIns="0" wrap="square" tIns="0">
            <a:spAutoFit/>
          </a:bodyPr>
          <a:lstStyle/>
          <a:p>
            <a:pPr indent="0" lvl="0" marL="0" marR="0" rtl="0" algn="ctr">
              <a:lnSpc>
                <a:spcPct val="138017"/>
              </a:lnSpc>
              <a:spcBef>
                <a:spcPts val="0"/>
              </a:spcBef>
              <a:spcAft>
                <a:spcPts val="0"/>
              </a:spcAft>
              <a:buNone/>
            </a:pPr>
            <a:r>
              <a:rPr lang="en-US" sz="1800">
                <a:latin typeface="Times New Roman"/>
                <a:ea typeface="Times New Roman"/>
                <a:cs typeface="Times New Roman"/>
                <a:sym typeface="Times New Roman"/>
              </a:rPr>
              <a:t>Canvas, Tepper website, Handshake, 12Twenty etc…</a:t>
            </a:r>
            <a:endParaRPr sz="1800">
              <a:latin typeface="Times New Roman"/>
              <a:ea typeface="Times New Roman"/>
              <a:cs typeface="Times New Roman"/>
              <a:sym typeface="Times New Roman"/>
            </a:endParaRPr>
          </a:p>
        </p:txBody>
      </p:sp>
      <p:sp>
        <p:nvSpPr>
          <p:cNvPr id="374" name="Google Shape;374;p23"/>
          <p:cNvSpPr txBox="1"/>
          <p:nvPr/>
        </p:nvSpPr>
        <p:spPr>
          <a:xfrm>
            <a:off x="7960403" y="7922809"/>
            <a:ext cx="2732700" cy="1041900"/>
          </a:xfrm>
          <a:prstGeom prst="rect">
            <a:avLst/>
          </a:prstGeom>
          <a:noFill/>
          <a:ln>
            <a:noFill/>
          </a:ln>
        </p:spPr>
        <p:txBody>
          <a:bodyPr anchorCtr="0" anchor="t" bIns="0" lIns="0" spcFirstLastPara="1" rIns="0" wrap="square" tIns="0">
            <a:spAutoFit/>
          </a:bodyPr>
          <a:lstStyle/>
          <a:p>
            <a:pPr indent="0" lvl="0" marL="0" marR="0" rtl="0" algn="ctr">
              <a:lnSpc>
                <a:spcPct val="138017"/>
              </a:lnSpc>
              <a:spcBef>
                <a:spcPts val="0"/>
              </a:spcBef>
              <a:spcAft>
                <a:spcPts val="0"/>
              </a:spcAft>
              <a:buNone/>
            </a:pPr>
            <a:r>
              <a:rPr lang="en-US" sz="1800">
                <a:latin typeface="Times New Roman"/>
                <a:ea typeface="Times New Roman"/>
                <a:cs typeface="Times New Roman"/>
                <a:sym typeface="Times New Roman"/>
              </a:rPr>
              <a:t>Insufficient</a:t>
            </a:r>
            <a:r>
              <a:rPr lang="en-US" sz="1800">
                <a:latin typeface="Times New Roman"/>
                <a:ea typeface="Times New Roman"/>
                <a:cs typeface="Times New Roman"/>
                <a:sym typeface="Times New Roman"/>
              </a:rPr>
              <a:t> data and time</a:t>
            </a:r>
            <a:r>
              <a:rPr lang="en-US" sz="1800">
                <a:latin typeface="Times New Roman"/>
                <a:ea typeface="Times New Roman"/>
                <a:cs typeface="Times New Roman"/>
                <a:sym typeface="Times New Roman"/>
              </a:rPr>
              <a:t>,</a:t>
            </a:r>
            <a:r>
              <a:rPr lang="en-US" sz="1800">
                <a:latin typeface="Times New Roman"/>
                <a:ea typeface="Times New Roman"/>
                <a:cs typeface="Times New Roman"/>
                <a:sym typeface="Times New Roman"/>
              </a:rPr>
              <a:t> insensitive to different word choice and languages</a:t>
            </a:r>
            <a:endParaRPr sz="1800">
              <a:latin typeface="Times New Roman"/>
              <a:ea typeface="Times New Roman"/>
              <a:cs typeface="Times New Roman"/>
              <a:sym typeface="Times New Roman"/>
            </a:endParaRPr>
          </a:p>
        </p:txBody>
      </p:sp>
      <p:sp>
        <p:nvSpPr>
          <p:cNvPr id="375" name="Google Shape;375;p23"/>
          <p:cNvSpPr txBox="1"/>
          <p:nvPr/>
        </p:nvSpPr>
        <p:spPr>
          <a:xfrm>
            <a:off x="13191778" y="7922809"/>
            <a:ext cx="2732700" cy="659400"/>
          </a:xfrm>
          <a:prstGeom prst="rect">
            <a:avLst/>
          </a:prstGeom>
          <a:noFill/>
          <a:ln>
            <a:noFill/>
          </a:ln>
        </p:spPr>
        <p:txBody>
          <a:bodyPr anchorCtr="0" anchor="t" bIns="0" lIns="0" spcFirstLastPara="1" rIns="0" wrap="square" tIns="0">
            <a:spAutoFit/>
          </a:bodyPr>
          <a:lstStyle/>
          <a:p>
            <a:pPr indent="0" lvl="0" marL="0" marR="0" rtl="0" algn="ctr">
              <a:lnSpc>
                <a:spcPct val="138017"/>
              </a:lnSpc>
              <a:spcBef>
                <a:spcPts val="0"/>
              </a:spcBef>
              <a:spcAft>
                <a:spcPts val="0"/>
              </a:spcAft>
              <a:buNone/>
            </a:pPr>
            <a:r>
              <a:rPr lang="en-US" sz="1800">
                <a:latin typeface="Times New Roman"/>
                <a:ea typeface="Times New Roman"/>
                <a:cs typeface="Times New Roman"/>
                <a:sym typeface="Times New Roman"/>
              </a:rPr>
              <a:t>Delay in collecting and updating new data</a:t>
            </a:r>
            <a:endParaRPr sz="1800">
              <a:latin typeface="Times New Roman"/>
              <a:ea typeface="Times New Roman"/>
              <a:cs typeface="Times New Roman"/>
              <a:sym typeface="Times New Roman"/>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DFBFB"/>
        </a:solidFill>
      </p:bgPr>
    </p:bg>
    <p:spTree>
      <p:nvGrpSpPr>
        <p:cNvPr id="379" name="Shape 379"/>
        <p:cNvGrpSpPr/>
        <p:nvPr/>
      </p:nvGrpSpPr>
      <p:grpSpPr>
        <a:xfrm>
          <a:off x="0" y="0"/>
          <a:ext cx="0" cy="0"/>
          <a:chOff x="0" y="0"/>
          <a:chExt cx="0" cy="0"/>
        </a:xfrm>
      </p:grpSpPr>
      <p:grpSp>
        <p:nvGrpSpPr>
          <p:cNvPr id="380" name="Google Shape;380;p24"/>
          <p:cNvGrpSpPr/>
          <p:nvPr/>
        </p:nvGrpSpPr>
        <p:grpSpPr>
          <a:xfrm>
            <a:off x="-1073375" y="-650900"/>
            <a:ext cx="9560507" cy="7669896"/>
            <a:chOff x="0" y="0"/>
            <a:chExt cx="6094930" cy="4889644"/>
          </a:xfrm>
        </p:grpSpPr>
        <p:sp>
          <p:nvSpPr>
            <p:cNvPr id="381" name="Google Shape;381;p24"/>
            <p:cNvSpPr/>
            <p:nvPr/>
          </p:nvSpPr>
          <p:spPr>
            <a:xfrm>
              <a:off x="0" y="0"/>
              <a:ext cx="6089457" cy="3425320"/>
            </a:xfrm>
            <a:custGeom>
              <a:rect b="b" l="l" r="r" t="t"/>
              <a:pathLst>
                <a:path extrusionOk="0" h="3425320" w="6089457">
                  <a:moveTo>
                    <a:pt x="0" y="3425320"/>
                  </a:moveTo>
                  <a:lnTo>
                    <a:pt x="0" y="0"/>
                  </a:lnTo>
                  <a:lnTo>
                    <a:pt x="6089457" y="0"/>
                  </a:lnTo>
                  <a:cubicBezTo>
                    <a:pt x="4059638" y="1141773"/>
                    <a:pt x="2029819" y="2283546"/>
                    <a:pt x="0" y="3425320"/>
                  </a:cubicBezTo>
                  <a:close/>
                </a:path>
              </a:pathLst>
            </a:custGeom>
            <a:solidFill>
              <a:srgbClr val="F9D5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24"/>
            <p:cNvSpPr/>
            <p:nvPr/>
          </p:nvSpPr>
          <p:spPr>
            <a:xfrm>
              <a:off x="370840" y="0"/>
              <a:ext cx="5724090" cy="4889644"/>
            </a:xfrm>
            <a:custGeom>
              <a:rect b="b" l="l" r="r" t="t"/>
              <a:pathLst>
                <a:path extrusionOk="0" h="3425320" w="6089457">
                  <a:moveTo>
                    <a:pt x="0" y="3425320"/>
                  </a:moveTo>
                  <a:lnTo>
                    <a:pt x="0" y="0"/>
                  </a:lnTo>
                  <a:lnTo>
                    <a:pt x="6089457" y="0"/>
                  </a:lnTo>
                  <a:cubicBezTo>
                    <a:pt x="4059638" y="1141773"/>
                    <a:pt x="2029819" y="2283546"/>
                    <a:pt x="0" y="3425320"/>
                  </a:cubicBezTo>
                  <a:close/>
                </a:path>
              </a:pathLst>
            </a:custGeom>
            <a:blipFill rotWithShape="1">
              <a:blip r:embed="rId3">
                <a:alphaModFix/>
              </a:blip>
              <a:stretch>
                <a:fillRect b="-83411" l="0" r="0" t="-83411"/>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3" name="Google Shape;383;p24"/>
          <p:cNvGrpSpPr/>
          <p:nvPr/>
        </p:nvGrpSpPr>
        <p:grpSpPr>
          <a:xfrm rot="-2507449">
            <a:off x="-2653189" y="5492146"/>
            <a:ext cx="8282418" cy="3158447"/>
            <a:chOff x="0" y="-19050"/>
            <a:chExt cx="2181366" cy="831850"/>
          </a:xfrm>
        </p:grpSpPr>
        <p:sp>
          <p:nvSpPr>
            <p:cNvPr id="384" name="Google Shape;384;p24"/>
            <p:cNvSpPr/>
            <p:nvPr/>
          </p:nvSpPr>
          <p:spPr>
            <a:xfrm>
              <a:off x="0" y="0"/>
              <a:ext cx="2181366" cy="106603"/>
            </a:xfrm>
            <a:custGeom>
              <a:rect b="b" l="l" r="r" t="t"/>
              <a:pathLst>
                <a:path extrusionOk="0" h="106603" w="2181366">
                  <a:moveTo>
                    <a:pt x="0" y="0"/>
                  </a:moveTo>
                  <a:lnTo>
                    <a:pt x="2181366" y="0"/>
                  </a:lnTo>
                  <a:lnTo>
                    <a:pt x="2181366" y="106603"/>
                  </a:lnTo>
                  <a:lnTo>
                    <a:pt x="0" y="106603"/>
                  </a:lnTo>
                  <a:close/>
                </a:path>
              </a:pathLst>
            </a:custGeom>
            <a:solidFill>
              <a:srgbClr val="9D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5" name="Google Shape;385;p24"/>
            <p:cNvSpPr txBox="1"/>
            <p:nvPr/>
          </p:nvSpPr>
          <p:spPr>
            <a:xfrm>
              <a:off x="0" y="-19050"/>
              <a:ext cx="812800" cy="831850"/>
            </a:xfrm>
            <a:prstGeom prst="rect">
              <a:avLst/>
            </a:prstGeom>
            <a:noFill/>
            <a:ln>
              <a:noFill/>
            </a:ln>
          </p:spPr>
          <p:txBody>
            <a:bodyPr anchorCtr="0" anchor="ctr" bIns="50800" lIns="50800" spcFirstLastPara="1" rIns="50800" wrap="square" tIns="50800">
              <a:noAutofit/>
            </a:bodyPr>
            <a:lstStyle/>
            <a:p>
              <a:pPr indent="0" lvl="0" marL="0" marR="0" rtl="0" algn="ctr">
                <a:lnSpc>
                  <a:spcPct val="158833"/>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386" name="Google Shape;386;p24"/>
          <p:cNvGrpSpPr/>
          <p:nvPr/>
        </p:nvGrpSpPr>
        <p:grpSpPr>
          <a:xfrm rot="-2420934">
            <a:off x="4109025" y="49632"/>
            <a:ext cx="8282204" cy="3158366"/>
            <a:chOff x="0" y="-19050"/>
            <a:chExt cx="2181366" cy="831850"/>
          </a:xfrm>
        </p:grpSpPr>
        <p:sp>
          <p:nvSpPr>
            <p:cNvPr id="387" name="Google Shape;387;p24"/>
            <p:cNvSpPr/>
            <p:nvPr/>
          </p:nvSpPr>
          <p:spPr>
            <a:xfrm>
              <a:off x="0" y="0"/>
              <a:ext cx="2181366" cy="29282"/>
            </a:xfrm>
            <a:custGeom>
              <a:rect b="b" l="l" r="r" t="t"/>
              <a:pathLst>
                <a:path extrusionOk="0" h="29282" w="2181366">
                  <a:moveTo>
                    <a:pt x="0" y="0"/>
                  </a:moveTo>
                  <a:lnTo>
                    <a:pt x="2181366" y="0"/>
                  </a:lnTo>
                  <a:lnTo>
                    <a:pt x="2181366" y="29282"/>
                  </a:lnTo>
                  <a:lnTo>
                    <a:pt x="0" y="29282"/>
                  </a:lnTo>
                  <a:close/>
                </a:path>
              </a:pathLst>
            </a:custGeom>
            <a:solidFill>
              <a:srgbClr val="9D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8" name="Google Shape;388;p24"/>
            <p:cNvSpPr txBox="1"/>
            <p:nvPr/>
          </p:nvSpPr>
          <p:spPr>
            <a:xfrm>
              <a:off x="0" y="-19050"/>
              <a:ext cx="812800" cy="831850"/>
            </a:xfrm>
            <a:prstGeom prst="rect">
              <a:avLst/>
            </a:prstGeom>
            <a:noFill/>
            <a:ln>
              <a:noFill/>
            </a:ln>
          </p:spPr>
          <p:txBody>
            <a:bodyPr anchorCtr="0" anchor="ctr" bIns="50800" lIns="50800" spcFirstLastPara="1" rIns="50800" wrap="square" tIns="50800">
              <a:noAutofit/>
            </a:bodyPr>
            <a:lstStyle/>
            <a:p>
              <a:pPr indent="0" lvl="0" marL="0" marR="0" rtl="0" algn="ctr">
                <a:lnSpc>
                  <a:spcPct val="158833"/>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389" name="Google Shape;389;p24"/>
          <p:cNvSpPr/>
          <p:nvPr/>
        </p:nvSpPr>
        <p:spPr>
          <a:xfrm>
            <a:off x="12059667" y="2091737"/>
            <a:ext cx="4494422" cy="1597880"/>
          </a:xfrm>
          <a:custGeom>
            <a:rect b="b" l="l" r="r" t="t"/>
            <a:pathLst>
              <a:path extrusionOk="0" h="1449324" w="4076573">
                <a:moveTo>
                  <a:pt x="3352165" y="0"/>
                </a:moveTo>
                <a:cubicBezTo>
                  <a:pt x="0" y="0"/>
                  <a:pt x="0" y="0"/>
                  <a:pt x="0" y="0"/>
                </a:cubicBezTo>
                <a:cubicBezTo>
                  <a:pt x="0" y="1449324"/>
                  <a:pt x="0" y="1449324"/>
                  <a:pt x="0" y="1449324"/>
                </a:cubicBezTo>
                <a:cubicBezTo>
                  <a:pt x="3352165" y="1449324"/>
                  <a:pt x="3352165" y="1449324"/>
                  <a:pt x="3352165" y="1449324"/>
                </a:cubicBezTo>
                <a:cubicBezTo>
                  <a:pt x="3751199" y="1449324"/>
                  <a:pt x="4076573" y="1123823"/>
                  <a:pt x="4076573" y="724662"/>
                </a:cubicBezTo>
                <a:cubicBezTo>
                  <a:pt x="4076573" y="325501"/>
                  <a:pt x="3751199" y="0"/>
                  <a:pt x="3352165" y="0"/>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24"/>
          <p:cNvSpPr/>
          <p:nvPr/>
        </p:nvSpPr>
        <p:spPr>
          <a:xfrm>
            <a:off x="11271062" y="1756682"/>
            <a:ext cx="2269404" cy="2268003"/>
          </a:xfrm>
          <a:custGeom>
            <a:rect b="b" l="l" r="r" t="t"/>
            <a:pathLst>
              <a:path extrusionOk="0" h="2057146" w="2058416">
                <a:moveTo>
                  <a:pt x="0" y="1028573"/>
                </a:moveTo>
                <a:cubicBezTo>
                  <a:pt x="0" y="460502"/>
                  <a:pt x="460756" y="0"/>
                  <a:pt x="1029208" y="0"/>
                </a:cubicBezTo>
                <a:cubicBezTo>
                  <a:pt x="1597660" y="0"/>
                  <a:pt x="2058416" y="460502"/>
                  <a:pt x="2058416" y="1028573"/>
                </a:cubicBezTo>
                <a:cubicBezTo>
                  <a:pt x="2058416" y="1596644"/>
                  <a:pt x="1597660" y="2057146"/>
                  <a:pt x="1029208" y="2057146"/>
                </a:cubicBezTo>
                <a:cubicBezTo>
                  <a:pt x="460756" y="2057146"/>
                  <a:pt x="0" y="1596517"/>
                  <a:pt x="0" y="1028573"/>
                </a:cubicBezTo>
                <a:close/>
              </a:path>
            </a:pathLst>
          </a:custGeom>
          <a:solidFill>
            <a:srgbClr val="9D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24"/>
          <p:cNvSpPr/>
          <p:nvPr/>
        </p:nvSpPr>
        <p:spPr>
          <a:xfrm>
            <a:off x="9739361" y="4794908"/>
            <a:ext cx="4493582" cy="1596340"/>
          </a:xfrm>
          <a:custGeom>
            <a:rect b="b" l="l" r="r" t="t"/>
            <a:pathLst>
              <a:path extrusionOk="0" h="1447927" w="4075811">
                <a:moveTo>
                  <a:pt x="3351530" y="0"/>
                </a:moveTo>
                <a:cubicBezTo>
                  <a:pt x="0" y="0"/>
                  <a:pt x="0" y="0"/>
                  <a:pt x="0" y="0"/>
                </a:cubicBezTo>
                <a:cubicBezTo>
                  <a:pt x="0" y="1447927"/>
                  <a:pt x="0" y="1447927"/>
                  <a:pt x="0" y="1447927"/>
                </a:cubicBezTo>
                <a:cubicBezTo>
                  <a:pt x="3351530" y="1447927"/>
                  <a:pt x="3351530" y="1447927"/>
                  <a:pt x="3351530" y="1447927"/>
                </a:cubicBezTo>
                <a:cubicBezTo>
                  <a:pt x="3750564" y="1447927"/>
                  <a:pt x="4075811" y="1122807"/>
                  <a:pt x="4075811" y="724027"/>
                </a:cubicBezTo>
                <a:cubicBezTo>
                  <a:pt x="4075811" y="325247"/>
                  <a:pt x="3750564" y="0"/>
                  <a:pt x="3351530" y="0"/>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24"/>
          <p:cNvSpPr/>
          <p:nvPr/>
        </p:nvSpPr>
        <p:spPr>
          <a:xfrm>
            <a:off x="8745935" y="4459924"/>
            <a:ext cx="2266323" cy="2266323"/>
          </a:xfrm>
          <a:custGeom>
            <a:rect b="b" l="l" r="r" t="t"/>
            <a:pathLst>
              <a:path extrusionOk="0" h="2055622" w="2055622">
                <a:moveTo>
                  <a:pt x="0" y="1027811"/>
                </a:moveTo>
                <a:cubicBezTo>
                  <a:pt x="0" y="460121"/>
                  <a:pt x="460121" y="0"/>
                  <a:pt x="1027811" y="0"/>
                </a:cubicBezTo>
                <a:cubicBezTo>
                  <a:pt x="1595501" y="0"/>
                  <a:pt x="2055622" y="460121"/>
                  <a:pt x="2055622" y="1027811"/>
                </a:cubicBezTo>
                <a:cubicBezTo>
                  <a:pt x="2055622" y="1595501"/>
                  <a:pt x="1595501" y="2055622"/>
                  <a:pt x="1027811" y="2055622"/>
                </a:cubicBezTo>
                <a:cubicBezTo>
                  <a:pt x="460121" y="2055622"/>
                  <a:pt x="0" y="1595501"/>
                  <a:pt x="0" y="1027811"/>
                </a:cubicBezTo>
                <a:close/>
              </a:path>
            </a:pathLst>
          </a:custGeom>
          <a:solidFill>
            <a:srgbClr val="9D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24"/>
          <p:cNvSpPr/>
          <p:nvPr/>
        </p:nvSpPr>
        <p:spPr>
          <a:xfrm>
            <a:off x="7007468" y="7667290"/>
            <a:ext cx="4492041" cy="1595499"/>
          </a:xfrm>
          <a:custGeom>
            <a:rect b="b" l="l" r="r" t="t"/>
            <a:pathLst>
              <a:path extrusionOk="0" h="1447165" w="4074414">
                <a:moveTo>
                  <a:pt x="3350387" y="0"/>
                </a:moveTo>
                <a:cubicBezTo>
                  <a:pt x="0" y="0"/>
                  <a:pt x="0" y="0"/>
                  <a:pt x="0" y="0"/>
                </a:cubicBezTo>
                <a:cubicBezTo>
                  <a:pt x="0" y="1447165"/>
                  <a:pt x="0" y="1447165"/>
                  <a:pt x="0" y="1447165"/>
                </a:cubicBezTo>
                <a:cubicBezTo>
                  <a:pt x="3350387" y="1447165"/>
                  <a:pt x="3350387" y="1447165"/>
                  <a:pt x="3350387" y="1447165"/>
                </a:cubicBezTo>
                <a:cubicBezTo>
                  <a:pt x="3749294" y="1447165"/>
                  <a:pt x="4074414" y="1122172"/>
                  <a:pt x="4074414" y="723519"/>
                </a:cubicBezTo>
                <a:cubicBezTo>
                  <a:pt x="4074414" y="324866"/>
                  <a:pt x="3749294" y="0"/>
                  <a:pt x="3350387" y="0"/>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24"/>
          <p:cNvSpPr/>
          <p:nvPr/>
        </p:nvSpPr>
        <p:spPr>
          <a:xfrm>
            <a:off x="6237101" y="7223819"/>
            <a:ext cx="2265483" cy="2268003"/>
          </a:xfrm>
          <a:custGeom>
            <a:rect b="b" l="l" r="r" t="t"/>
            <a:pathLst>
              <a:path extrusionOk="0" h="2057146" w="2054860">
                <a:moveTo>
                  <a:pt x="0" y="1028573"/>
                </a:moveTo>
                <a:cubicBezTo>
                  <a:pt x="0" y="460502"/>
                  <a:pt x="459994" y="0"/>
                  <a:pt x="1027430" y="0"/>
                </a:cubicBezTo>
                <a:cubicBezTo>
                  <a:pt x="1594866" y="0"/>
                  <a:pt x="2054860" y="460502"/>
                  <a:pt x="2054860" y="1028573"/>
                </a:cubicBezTo>
                <a:cubicBezTo>
                  <a:pt x="2054860" y="1596644"/>
                  <a:pt x="1594866" y="2057146"/>
                  <a:pt x="1027430" y="2057146"/>
                </a:cubicBezTo>
                <a:cubicBezTo>
                  <a:pt x="459994" y="2057146"/>
                  <a:pt x="0" y="1596517"/>
                  <a:pt x="0" y="1028573"/>
                </a:cubicBezTo>
                <a:close/>
              </a:path>
            </a:pathLst>
          </a:custGeom>
          <a:solidFill>
            <a:srgbClr val="9D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24"/>
          <p:cNvSpPr txBox="1"/>
          <p:nvPr/>
        </p:nvSpPr>
        <p:spPr>
          <a:xfrm>
            <a:off x="2788033" y="4859913"/>
            <a:ext cx="5488200" cy="866400"/>
          </a:xfrm>
          <a:prstGeom prst="rect">
            <a:avLst/>
          </a:prstGeom>
          <a:noFill/>
          <a:ln>
            <a:noFill/>
          </a:ln>
        </p:spPr>
        <p:txBody>
          <a:bodyPr anchorCtr="0" anchor="t" bIns="0" lIns="0" spcFirstLastPara="1" rIns="0" wrap="square" tIns="0">
            <a:spAutoFit/>
          </a:bodyPr>
          <a:lstStyle/>
          <a:p>
            <a:pPr indent="0" lvl="0" marL="0" marR="0" rtl="0" algn="l">
              <a:lnSpc>
                <a:spcPct val="99014"/>
              </a:lnSpc>
              <a:spcBef>
                <a:spcPts val="0"/>
              </a:spcBef>
              <a:spcAft>
                <a:spcPts val="0"/>
              </a:spcAft>
              <a:buNone/>
            </a:pPr>
            <a:r>
              <a:rPr b="1" lang="en-US" sz="5684">
                <a:solidFill>
                  <a:srgbClr val="040506"/>
                </a:solidFill>
                <a:latin typeface="Times New Roman"/>
                <a:ea typeface="Times New Roman"/>
                <a:cs typeface="Times New Roman"/>
                <a:sym typeface="Times New Roman"/>
              </a:rPr>
              <a:t>Future Scope</a:t>
            </a:r>
            <a:endParaRPr b="1">
              <a:latin typeface="Times New Roman"/>
              <a:ea typeface="Times New Roman"/>
              <a:cs typeface="Times New Roman"/>
              <a:sym typeface="Times New Roman"/>
            </a:endParaRPr>
          </a:p>
        </p:txBody>
      </p:sp>
      <p:sp>
        <p:nvSpPr>
          <p:cNvPr id="396" name="Google Shape;396;p24"/>
          <p:cNvSpPr txBox="1"/>
          <p:nvPr/>
        </p:nvSpPr>
        <p:spPr>
          <a:xfrm>
            <a:off x="2905383" y="5856265"/>
            <a:ext cx="3164400" cy="675600"/>
          </a:xfrm>
          <a:prstGeom prst="rect">
            <a:avLst/>
          </a:prstGeom>
          <a:noFill/>
          <a:ln>
            <a:noFill/>
          </a:ln>
        </p:spPr>
        <p:txBody>
          <a:bodyPr anchorCtr="0" anchor="t" bIns="0" lIns="0" spcFirstLastPara="1" rIns="0" wrap="square" tIns="0">
            <a:spAutoFit/>
          </a:bodyPr>
          <a:lstStyle/>
          <a:p>
            <a:pPr indent="0" lvl="0" marL="0" marR="0" rtl="0" algn="l">
              <a:lnSpc>
                <a:spcPct val="138015"/>
              </a:lnSpc>
              <a:spcBef>
                <a:spcPts val="0"/>
              </a:spcBef>
              <a:spcAft>
                <a:spcPts val="0"/>
              </a:spcAft>
              <a:buNone/>
            </a:pPr>
            <a:r>
              <a:rPr lang="en-US" sz="1844">
                <a:solidFill>
                  <a:srgbClr val="231F20"/>
                </a:solidFill>
                <a:latin typeface="Times New Roman"/>
                <a:ea typeface="Times New Roman"/>
                <a:cs typeface="Times New Roman"/>
                <a:sym typeface="Times New Roman"/>
              </a:rPr>
              <a:t>Potential opportunities, advancements, and possibilities</a:t>
            </a:r>
            <a:endParaRPr/>
          </a:p>
        </p:txBody>
      </p:sp>
      <p:sp>
        <p:nvSpPr>
          <p:cNvPr id="397" name="Google Shape;397;p24"/>
          <p:cNvSpPr txBox="1"/>
          <p:nvPr/>
        </p:nvSpPr>
        <p:spPr>
          <a:xfrm>
            <a:off x="8745932" y="8300062"/>
            <a:ext cx="2961900" cy="330000"/>
          </a:xfrm>
          <a:prstGeom prst="rect">
            <a:avLst/>
          </a:prstGeom>
          <a:noFill/>
          <a:ln>
            <a:noFill/>
          </a:ln>
        </p:spPr>
        <p:txBody>
          <a:bodyPr anchorCtr="0" anchor="t" bIns="0" lIns="0" spcFirstLastPara="1" rIns="0" wrap="square" tIns="0">
            <a:spAutoFit/>
          </a:bodyPr>
          <a:lstStyle/>
          <a:p>
            <a:pPr indent="0" lvl="0" marL="0" marR="0" rtl="0" algn="l">
              <a:lnSpc>
                <a:spcPct val="138015"/>
              </a:lnSpc>
              <a:spcBef>
                <a:spcPts val="0"/>
              </a:spcBef>
              <a:spcAft>
                <a:spcPts val="0"/>
              </a:spcAft>
              <a:buNone/>
            </a:pPr>
            <a:r>
              <a:rPr lang="en-US" sz="2144">
                <a:solidFill>
                  <a:srgbClr val="231F20"/>
                </a:solidFill>
                <a:latin typeface="Times New Roman"/>
                <a:ea typeface="Times New Roman"/>
                <a:cs typeface="Times New Roman"/>
                <a:sym typeface="Times New Roman"/>
              </a:rPr>
              <a:t>Tepper MSBA HelpBot</a:t>
            </a:r>
            <a:endParaRPr sz="1700">
              <a:latin typeface="Times New Roman"/>
              <a:ea typeface="Times New Roman"/>
              <a:cs typeface="Times New Roman"/>
              <a:sym typeface="Times New Roman"/>
            </a:endParaRPr>
          </a:p>
        </p:txBody>
      </p:sp>
      <p:sp>
        <p:nvSpPr>
          <p:cNvPr id="398" name="Google Shape;398;p24"/>
          <p:cNvSpPr txBox="1"/>
          <p:nvPr/>
        </p:nvSpPr>
        <p:spPr>
          <a:xfrm>
            <a:off x="11271057" y="5513456"/>
            <a:ext cx="2961900" cy="330000"/>
          </a:xfrm>
          <a:prstGeom prst="rect">
            <a:avLst/>
          </a:prstGeom>
          <a:noFill/>
          <a:ln>
            <a:noFill/>
          </a:ln>
        </p:spPr>
        <p:txBody>
          <a:bodyPr anchorCtr="0" anchor="t" bIns="0" lIns="0" spcFirstLastPara="1" rIns="0" wrap="square" tIns="0">
            <a:spAutoFit/>
          </a:bodyPr>
          <a:lstStyle/>
          <a:p>
            <a:pPr indent="0" lvl="0" marL="0" marR="0" rtl="0" algn="l">
              <a:lnSpc>
                <a:spcPct val="138015"/>
              </a:lnSpc>
              <a:spcBef>
                <a:spcPts val="0"/>
              </a:spcBef>
              <a:spcAft>
                <a:spcPts val="0"/>
              </a:spcAft>
              <a:buNone/>
            </a:pPr>
            <a:r>
              <a:rPr lang="en-US" sz="2144">
                <a:solidFill>
                  <a:srgbClr val="231F20"/>
                </a:solidFill>
                <a:latin typeface="Times New Roman"/>
                <a:ea typeface="Times New Roman"/>
                <a:cs typeface="Times New Roman"/>
                <a:sym typeface="Times New Roman"/>
              </a:rPr>
              <a:t>Tepper HelpBot</a:t>
            </a:r>
            <a:endParaRPr sz="1700">
              <a:latin typeface="Times New Roman"/>
              <a:ea typeface="Times New Roman"/>
              <a:cs typeface="Times New Roman"/>
              <a:sym typeface="Times New Roman"/>
            </a:endParaRPr>
          </a:p>
        </p:txBody>
      </p:sp>
      <p:sp>
        <p:nvSpPr>
          <p:cNvPr id="399" name="Google Shape;399;p24"/>
          <p:cNvSpPr txBox="1"/>
          <p:nvPr/>
        </p:nvSpPr>
        <p:spPr>
          <a:xfrm>
            <a:off x="13840975" y="2505925"/>
            <a:ext cx="3164400" cy="769500"/>
          </a:xfrm>
          <a:prstGeom prst="rect">
            <a:avLst/>
          </a:prstGeom>
          <a:noFill/>
          <a:ln>
            <a:noFill/>
          </a:ln>
        </p:spPr>
        <p:txBody>
          <a:bodyPr anchorCtr="0" anchor="t" bIns="0" lIns="0" spcFirstLastPara="1" rIns="0" wrap="square" tIns="0">
            <a:spAutoFit/>
          </a:bodyPr>
          <a:lstStyle/>
          <a:p>
            <a:pPr indent="0" lvl="0" marL="0" marR="0" rtl="0" algn="l">
              <a:lnSpc>
                <a:spcPct val="138015"/>
              </a:lnSpc>
              <a:spcBef>
                <a:spcPts val="0"/>
              </a:spcBef>
              <a:spcAft>
                <a:spcPts val="0"/>
              </a:spcAft>
              <a:buNone/>
            </a:pPr>
            <a:r>
              <a:rPr lang="en-US" sz="2100">
                <a:solidFill>
                  <a:srgbClr val="231F20"/>
                </a:solidFill>
                <a:latin typeface="Times New Roman"/>
                <a:ea typeface="Times New Roman"/>
                <a:cs typeface="Times New Roman"/>
                <a:sym typeface="Times New Roman"/>
              </a:rPr>
              <a:t>CMU Campus-Wide </a:t>
            </a:r>
            <a:endParaRPr sz="2100">
              <a:solidFill>
                <a:srgbClr val="231F20"/>
              </a:solidFill>
              <a:latin typeface="Times New Roman"/>
              <a:ea typeface="Times New Roman"/>
              <a:cs typeface="Times New Roman"/>
              <a:sym typeface="Times New Roman"/>
            </a:endParaRPr>
          </a:p>
          <a:p>
            <a:pPr indent="0" lvl="0" marL="0" marR="0" rtl="0" algn="l">
              <a:lnSpc>
                <a:spcPct val="138015"/>
              </a:lnSpc>
              <a:spcBef>
                <a:spcPts val="0"/>
              </a:spcBef>
              <a:spcAft>
                <a:spcPts val="0"/>
              </a:spcAft>
              <a:buNone/>
            </a:pPr>
            <a:r>
              <a:rPr lang="en-US" sz="2100">
                <a:solidFill>
                  <a:srgbClr val="231F20"/>
                </a:solidFill>
                <a:latin typeface="Times New Roman"/>
                <a:ea typeface="Times New Roman"/>
                <a:cs typeface="Times New Roman"/>
                <a:sym typeface="Times New Roman"/>
              </a:rPr>
              <a:t>HelpBot</a:t>
            </a:r>
            <a:endParaRPr sz="2100">
              <a:solidFill>
                <a:srgbClr val="231F20"/>
              </a:solidFill>
              <a:latin typeface="Times New Roman"/>
              <a:ea typeface="Times New Roman"/>
              <a:cs typeface="Times New Roman"/>
              <a:sym typeface="Times New Roman"/>
            </a:endParaRPr>
          </a:p>
        </p:txBody>
      </p:sp>
      <p:sp>
        <p:nvSpPr>
          <p:cNvPr id="400" name="Google Shape;400;p24"/>
          <p:cNvSpPr/>
          <p:nvPr/>
        </p:nvSpPr>
        <p:spPr>
          <a:xfrm rot="-2700000">
            <a:off x="6812348" y="8020107"/>
            <a:ext cx="1114966" cy="675428"/>
          </a:xfrm>
          <a:prstGeom prst="rightArrow">
            <a:avLst>
              <a:gd fmla="val 50000" name="adj1"/>
              <a:gd fmla="val 50000" name="adj2"/>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401" name="Google Shape;401;p24"/>
          <p:cNvSpPr/>
          <p:nvPr/>
        </p:nvSpPr>
        <p:spPr>
          <a:xfrm rot="-2700000">
            <a:off x="9321611" y="5255357"/>
            <a:ext cx="1114966" cy="675428"/>
          </a:xfrm>
          <a:prstGeom prst="rightArrow">
            <a:avLst>
              <a:gd fmla="val 50000" name="adj1"/>
              <a:gd fmla="val 50000" name="adj2"/>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402" name="Google Shape;402;p24"/>
          <p:cNvSpPr/>
          <p:nvPr/>
        </p:nvSpPr>
        <p:spPr>
          <a:xfrm rot="-2700000">
            <a:off x="11848286" y="2552957"/>
            <a:ext cx="1114966" cy="675428"/>
          </a:xfrm>
          <a:prstGeom prst="rightArrow">
            <a:avLst>
              <a:gd fmla="val 50000" name="adj1"/>
              <a:gd fmla="val 50000" name="adj2"/>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
        <p:nvSpPr>
          <p:cNvPr id="407" name="Google Shape;407;p25"/>
          <p:cNvSpPr/>
          <p:nvPr/>
        </p:nvSpPr>
        <p:spPr>
          <a:xfrm rot="10800000">
            <a:off x="0" y="-137175"/>
            <a:ext cx="18288000" cy="10287000"/>
          </a:xfrm>
          <a:custGeom>
            <a:rect b="b" l="l" r="r" t="t"/>
            <a:pathLst>
              <a:path extrusionOk="0" h="10287000" w="18288000">
                <a:moveTo>
                  <a:pt x="18288000" y="10287000"/>
                </a:moveTo>
                <a:lnTo>
                  <a:pt x="0" y="10287000"/>
                </a:lnTo>
                <a:lnTo>
                  <a:pt x="0" y="0"/>
                </a:lnTo>
                <a:lnTo>
                  <a:pt x="18288000" y="0"/>
                </a:lnTo>
                <a:lnTo>
                  <a:pt x="18288000" y="10287000"/>
                </a:lnTo>
                <a:close/>
              </a:path>
            </a:pathLst>
          </a:custGeom>
          <a:blipFill rotWithShape="1">
            <a:blip r:embed="rId3">
              <a:alphaModFix/>
            </a:blip>
            <a:stretch>
              <a:fillRect b="-38883" l="0" r="0" t="-38885"/>
            </a:stretch>
          </a:blipFill>
          <a:ln>
            <a:noFill/>
          </a:ln>
        </p:spPr>
      </p:sp>
      <p:sp>
        <p:nvSpPr>
          <p:cNvPr id="408" name="Google Shape;408;p25"/>
          <p:cNvSpPr txBox="1"/>
          <p:nvPr/>
        </p:nvSpPr>
        <p:spPr>
          <a:xfrm>
            <a:off x="2206475" y="4530925"/>
            <a:ext cx="8848500" cy="1170000"/>
          </a:xfrm>
          <a:prstGeom prst="rect">
            <a:avLst/>
          </a:prstGeom>
          <a:noFill/>
          <a:ln>
            <a:noFill/>
          </a:ln>
        </p:spPr>
        <p:txBody>
          <a:bodyPr anchorCtr="0" anchor="t" bIns="0" lIns="0" spcFirstLastPara="1" rIns="0" wrap="square" tIns="0">
            <a:spAutoFit/>
          </a:bodyPr>
          <a:lstStyle/>
          <a:p>
            <a:pPr indent="0" lvl="0" marL="0" marR="0" rtl="0" algn="ctr">
              <a:lnSpc>
                <a:spcPct val="93002"/>
              </a:lnSpc>
              <a:spcBef>
                <a:spcPts val="0"/>
              </a:spcBef>
              <a:spcAft>
                <a:spcPts val="0"/>
              </a:spcAft>
              <a:buNone/>
            </a:pPr>
            <a:r>
              <a:rPr lang="en-US" sz="8174">
                <a:solidFill>
                  <a:srgbClr val="231F20"/>
                </a:solidFill>
                <a:latin typeface="Times New Roman"/>
                <a:ea typeface="Times New Roman"/>
                <a:cs typeface="Times New Roman"/>
                <a:sym typeface="Times New Roman"/>
              </a:rPr>
              <a:t>THANK YOU</a:t>
            </a:r>
            <a:endParaRPr>
              <a:latin typeface="Times New Roman"/>
              <a:ea typeface="Times New Roman"/>
              <a:cs typeface="Times New Roman"/>
              <a:sym typeface="Times New Roman"/>
            </a:endParaRPr>
          </a:p>
        </p:txBody>
      </p:sp>
      <p:sp>
        <p:nvSpPr>
          <p:cNvPr id="409" name="Google Shape;409;p25"/>
          <p:cNvSpPr/>
          <p:nvPr/>
        </p:nvSpPr>
        <p:spPr>
          <a:xfrm>
            <a:off x="9681633" y="-128"/>
            <a:ext cx="8606155" cy="10286874"/>
          </a:xfrm>
          <a:custGeom>
            <a:rect b="b" l="l" r="r" t="t"/>
            <a:pathLst>
              <a:path extrusionOk="0" h="10286874" w="8606155">
                <a:moveTo>
                  <a:pt x="8606155" y="10251441"/>
                </a:moveTo>
                <a:cubicBezTo>
                  <a:pt x="8606155" y="10284588"/>
                  <a:pt x="8595487" y="10286874"/>
                  <a:pt x="8567674" y="10286874"/>
                </a:cubicBezTo>
                <a:cubicBezTo>
                  <a:pt x="5713094" y="10286239"/>
                  <a:pt x="2858643" y="10286239"/>
                  <a:pt x="4064" y="10286239"/>
                </a:cubicBezTo>
                <a:cubicBezTo>
                  <a:pt x="0" y="10272396"/>
                  <a:pt x="6350" y="10259823"/>
                  <a:pt x="9271" y="10246996"/>
                </a:cubicBezTo>
                <a:cubicBezTo>
                  <a:pt x="134747" y="9685402"/>
                  <a:pt x="260350" y="9123935"/>
                  <a:pt x="386207" y="8562467"/>
                </a:cubicBezTo>
                <a:cubicBezTo>
                  <a:pt x="565658" y="7761986"/>
                  <a:pt x="745490" y="6961633"/>
                  <a:pt x="924814" y="6161151"/>
                </a:cubicBezTo>
                <a:cubicBezTo>
                  <a:pt x="1146302" y="5172583"/>
                  <a:pt x="1367282" y="4184015"/>
                  <a:pt x="1588643" y="3195574"/>
                </a:cubicBezTo>
                <a:cubicBezTo>
                  <a:pt x="1813560" y="2191385"/>
                  <a:pt x="2038604" y="1187323"/>
                  <a:pt x="2264156" y="183261"/>
                </a:cubicBezTo>
                <a:cubicBezTo>
                  <a:pt x="2277872" y="122174"/>
                  <a:pt x="2286635" y="59690"/>
                  <a:pt x="2308860" y="635"/>
                </a:cubicBezTo>
                <a:cubicBezTo>
                  <a:pt x="4395216" y="635"/>
                  <a:pt x="6481572" y="635"/>
                  <a:pt x="8567928" y="0"/>
                </a:cubicBezTo>
                <a:cubicBezTo>
                  <a:pt x="8596249" y="0"/>
                  <a:pt x="8605901" y="3429"/>
                  <a:pt x="8605901" y="35814"/>
                </a:cubicBezTo>
                <a:cubicBezTo>
                  <a:pt x="8605139" y="3441066"/>
                  <a:pt x="8605139" y="6846317"/>
                  <a:pt x="8606155" y="10251441"/>
                </a:cubicBezTo>
                <a:close/>
              </a:path>
            </a:pathLst>
          </a:custGeom>
          <a:blipFill rotWithShape="1">
            <a:blip r:embed="rId4">
              <a:alphaModFix/>
            </a:blip>
            <a:stretch>
              <a:fillRect b="0" l="-39673" r="-39673"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0" name="Google Shape;410;p25"/>
          <p:cNvGrpSpPr/>
          <p:nvPr/>
        </p:nvGrpSpPr>
        <p:grpSpPr>
          <a:xfrm rot="826432">
            <a:off x="-18344493" y="-3638449"/>
            <a:ext cx="21026341" cy="12904251"/>
            <a:chOff x="0" y="-19050"/>
            <a:chExt cx="5537802" cy="3398651"/>
          </a:xfrm>
        </p:grpSpPr>
        <p:sp>
          <p:nvSpPr>
            <p:cNvPr id="411" name="Google Shape;411;p25"/>
            <p:cNvSpPr/>
            <p:nvPr/>
          </p:nvSpPr>
          <p:spPr>
            <a:xfrm>
              <a:off x="0" y="0"/>
              <a:ext cx="5537802" cy="3379601"/>
            </a:xfrm>
            <a:custGeom>
              <a:rect b="b" l="l" r="r" t="t"/>
              <a:pathLst>
                <a:path extrusionOk="0" h="3379601" w="5537802">
                  <a:moveTo>
                    <a:pt x="0" y="0"/>
                  </a:moveTo>
                  <a:lnTo>
                    <a:pt x="5537802" y="0"/>
                  </a:lnTo>
                  <a:lnTo>
                    <a:pt x="5537802" y="3379601"/>
                  </a:lnTo>
                  <a:lnTo>
                    <a:pt x="0" y="3379601"/>
                  </a:lnTo>
                  <a:close/>
                </a:path>
              </a:pathLst>
            </a:custGeom>
            <a:solidFill>
              <a:srgbClr val="9D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12" name="Google Shape;412;p25"/>
            <p:cNvSpPr txBox="1"/>
            <p:nvPr/>
          </p:nvSpPr>
          <p:spPr>
            <a:xfrm>
              <a:off x="0" y="-19050"/>
              <a:ext cx="812800" cy="831850"/>
            </a:xfrm>
            <a:prstGeom prst="rect">
              <a:avLst/>
            </a:prstGeom>
            <a:solidFill>
              <a:srgbClr val="9D0000"/>
            </a:solidFill>
            <a:ln>
              <a:noFill/>
            </a:ln>
          </p:spPr>
          <p:txBody>
            <a:bodyPr anchorCtr="0" anchor="ctr" bIns="50800" lIns="50800" spcFirstLastPara="1" rIns="50800" wrap="square" tIns="50800">
              <a:noAutofit/>
            </a:bodyPr>
            <a:lstStyle/>
            <a:p>
              <a:pPr indent="0" lvl="0" marL="0" marR="0" rtl="0" algn="ctr">
                <a:lnSpc>
                  <a:spcPct val="158833"/>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413" name="Google Shape;413;p25"/>
          <p:cNvGrpSpPr/>
          <p:nvPr/>
        </p:nvGrpSpPr>
        <p:grpSpPr>
          <a:xfrm rot="773854">
            <a:off x="10009080" y="4603536"/>
            <a:ext cx="3086115" cy="8554719"/>
            <a:chOff x="0" y="-19050"/>
            <a:chExt cx="812800" cy="2253084"/>
          </a:xfrm>
        </p:grpSpPr>
        <p:sp>
          <p:nvSpPr>
            <p:cNvPr id="414" name="Google Shape;414;p25"/>
            <p:cNvSpPr/>
            <p:nvPr/>
          </p:nvSpPr>
          <p:spPr>
            <a:xfrm>
              <a:off x="0" y="0"/>
              <a:ext cx="82656" cy="2234034"/>
            </a:xfrm>
            <a:custGeom>
              <a:rect b="b" l="l" r="r" t="t"/>
              <a:pathLst>
                <a:path extrusionOk="0" h="2234034" w="82656">
                  <a:moveTo>
                    <a:pt x="0" y="0"/>
                  </a:moveTo>
                  <a:lnTo>
                    <a:pt x="82656" y="0"/>
                  </a:lnTo>
                  <a:lnTo>
                    <a:pt x="82656" y="2234034"/>
                  </a:lnTo>
                  <a:lnTo>
                    <a:pt x="0" y="2234034"/>
                  </a:lnTo>
                  <a:close/>
                </a:path>
              </a:pathLst>
            </a:custGeom>
            <a:solidFill>
              <a:srgbClr val="9C3939"/>
            </a:solidFill>
            <a:ln>
              <a:noFill/>
            </a:ln>
          </p:spPr>
        </p:sp>
        <p:sp>
          <p:nvSpPr>
            <p:cNvPr id="415" name="Google Shape;415;p25"/>
            <p:cNvSpPr txBox="1"/>
            <p:nvPr/>
          </p:nvSpPr>
          <p:spPr>
            <a:xfrm>
              <a:off x="0" y="-19050"/>
              <a:ext cx="812800" cy="831850"/>
            </a:xfrm>
            <a:prstGeom prst="rect">
              <a:avLst/>
            </a:prstGeom>
            <a:noFill/>
            <a:ln>
              <a:noFill/>
            </a:ln>
          </p:spPr>
          <p:txBody>
            <a:bodyPr anchorCtr="0" anchor="ctr" bIns="50800" lIns="50800" spcFirstLastPara="1" rIns="50800" wrap="square" tIns="50800">
              <a:noAutofit/>
            </a:bodyPr>
            <a:lstStyle/>
            <a:p>
              <a:pPr indent="0" lvl="0" marL="0" marR="0" rtl="0" algn="ctr">
                <a:lnSpc>
                  <a:spcPct val="158833"/>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416" name="Google Shape;416;p25"/>
          <p:cNvGrpSpPr/>
          <p:nvPr/>
        </p:nvGrpSpPr>
        <p:grpSpPr>
          <a:xfrm rot="773821">
            <a:off x="3714676" y="-4596049"/>
            <a:ext cx="3086085" cy="8554679"/>
            <a:chOff x="0" y="-19050"/>
            <a:chExt cx="812800" cy="2253084"/>
          </a:xfrm>
        </p:grpSpPr>
        <p:sp>
          <p:nvSpPr>
            <p:cNvPr id="417" name="Google Shape;417;p25"/>
            <p:cNvSpPr/>
            <p:nvPr/>
          </p:nvSpPr>
          <p:spPr>
            <a:xfrm>
              <a:off x="0" y="0"/>
              <a:ext cx="82656" cy="2234034"/>
            </a:xfrm>
            <a:custGeom>
              <a:rect b="b" l="l" r="r" t="t"/>
              <a:pathLst>
                <a:path extrusionOk="0" h="2234034" w="82656">
                  <a:moveTo>
                    <a:pt x="0" y="0"/>
                  </a:moveTo>
                  <a:lnTo>
                    <a:pt x="82656" y="0"/>
                  </a:lnTo>
                  <a:lnTo>
                    <a:pt x="82656" y="2234034"/>
                  </a:lnTo>
                  <a:lnTo>
                    <a:pt x="0" y="2234034"/>
                  </a:lnTo>
                  <a:close/>
                </a:path>
              </a:pathLst>
            </a:custGeom>
            <a:solidFill>
              <a:srgbClr val="9C393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18" name="Google Shape;418;p25"/>
            <p:cNvSpPr txBox="1"/>
            <p:nvPr/>
          </p:nvSpPr>
          <p:spPr>
            <a:xfrm>
              <a:off x="0" y="-19050"/>
              <a:ext cx="812800" cy="831850"/>
            </a:xfrm>
            <a:prstGeom prst="rect">
              <a:avLst/>
            </a:prstGeom>
            <a:noFill/>
            <a:ln>
              <a:noFill/>
            </a:ln>
          </p:spPr>
          <p:txBody>
            <a:bodyPr anchorCtr="0" anchor="ctr" bIns="50800" lIns="50800" spcFirstLastPara="1" rIns="50800" wrap="square" tIns="50800">
              <a:noAutofit/>
            </a:bodyPr>
            <a:lstStyle/>
            <a:p>
              <a:pPr indent="0" lvl="0" marL="0" marR="0" rtl="0" algn="ctr">
                <a:lnSpc>
                  <a:spcPct val="158833"/>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419" name="Google Shape;419;p25"/>
          <p:cNvSpPr/>
          <p:nvPr/>
        </p:nvSpPr>
        <p:spPr>
          <a:xfrm>
            <a:off x="841959" y="6036641"/>
            <a:ext cx="2801620" cy="2801620"/>
          </a:xfrm>
          <a:custGeom>
            <a:rect b="b" l="l" r="r" t="t"/>
            <a:pathLst>
              <a:path extrusionOk="0" h="6350000" w="6350000">
                <a:moveTo>
                  <a:pt x="3175000" y="0"/>
                </a:moveTo>
                <a:cubicBezTo>
                  <a:pt x="1423670" y="0"/>
                  <a:pt x="0" y="1424940"/>
                  <a:pt x="0" y="3175000"/>
                </a:cubicBezTo>
                <a:cubicBezTo>
                  <a:pt x="0" y="4925060"/>
                  <a:pt x="1423670" y="6350000"/>
                  <a:pt x="3175000" y="6350000"/>
                </a:cubicBezTo>
                <a:cubicBezTo>
                  <a:pt x="4925060" y="6350000"/>
                  <a:pt x="6350000" y="4926330"/>
                  <a:pt x="6350000" y="3175000"/>
                </a:cubicBezTo>
                <a:cubicBezTo>
                  <a:pt x="6350000" y="1424940"/>
                  <a:pt x="4926330" y="0"/>
                  <a:pt x="3175000" y="0"/>
                </a:cubicBezTo>
                <a:close/>
                <a:moveTo>
                  <a:pt x="3175000" y="5833110"/>
                </a:moveTo>
                <a:cubicBezTo>
                  <a:pt x="1709420" y="5833110"/>
                  <a:pt x="516890" y="4640580"/>
                  <a:pt x="516890" y="3175000"/>
                </a:cubicBezTo>
                <a:cubicBezTo>
                  <a:pt x="516890" y="1709420"/>
                  <a:pt x="1709420" y="516890"/>
                  <a:pt x="3175000" y="516890"/>
                </a:cubicBezTo>
                <a:cubicBezTo>
                  <a:pt x="4640580" y="516890"/>
                  <a:pt x="5833110" y="1709420"/>
                  <a:pt x="5833110" y="3175000"/>
                </a:cubicBezTo>
                <a:cubicBezTo>
                  <a:pt x="5833110" y="4640580"/>
                  <a:pt x="4640580" y="5833110"/>
                  <a:pt x="3175000" y="5833110"/>
                </a:cubicBezTo>
                <a:close/>
              </a:path>
            </a:pathLst>
          </a:custGeom>
          <a:solidFill>
            <a:srgbClr val="9C393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grpSp>
        <p:nvGrpSpPr>
          <p:cNvPr id="104" name="Google Shape;104;p14"/>
          <p:cNvGrpSpPr/>
          <p:nvPr/>
        </p:nvGrpSpPr>
        <p:grpSpPr>
          <a:xfrm>
            <a:off x="0" y="-72324"/>
            <a:ext cx="18288118" cy="2936460"/>
            <a:chOff x="0" y="-19050"/>
            <a:chExt cx="4816592" cy="850137"/>
          </a:xfrm>
        </p:grpSpPr>
        <p:sp>
          <p:nvSpPr>
            <p:cNvPr id="105" name="Google Shape;105;p14"/>
            <p:cNvSpPr/>
            <p:nvPr/>
          </p:nvSpPr>
          <p:spPr>
            <a:xfrm>
              <a:off x="0" y="-1"/>
              <a:ext cx="4816592" cy="831088"/>
            </a:xfrm>
            <a:custGeom>
              <a:rect b="b" l="l" r="r" t="t"/>
              <a:pathLst>
                <a:path extrusionOk="0" h="812800" w="4816592">
                  <a:moveTo>
                    <a:pt x="0" y="0"/>
                  </a:moveTo>
                  <a:lnTo>
                    <a:pt x="4816592" y="0"/>
                  </a:lnTo>
                  <a:lnTo>
                    <a:pt x="4816592" y="812800"/>
                  </a:lnTo>
                  <a:lnTo>
                    <a:pt x="0" y="812800"/>
                  </a:lnTo>
                  <a:close/>
                </a:path>
              </a:pathLst>
            </a:custGeom>
            <a:solidFill>
              <a:srgbClr val="9D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6" name="Google Shape;106;p14"/>
            <p:cNvSpPr txBox="1"/>
            <p:nvPr/>
          </p:nvSpPr>
          <p:spPr>
            <a:xfrm>
              <a:off x="0" y="-19050"/>
              <a:ext cx="812800" cy="831850"/>
            </a:xfrm>
            <a:prstGeom prst="rect">
              <a:avLst/>
            </a:prstGeom>
            <a:noFill/>
            <a:ln>
              <a:noFill/>
            </a:ln>
          </p:spPr>
          <p:txBody>
            <a:bodyPr anchorCtr="0" anchor="ctr" bIns="50800" lIns="50800" spcFirstLastPara="1" rIns="50800" wrap="square" tIns="50800">
              <a:noAutofit/>
            </a:bodyPr>
            <a:lstStyle/>
            <a:p>
              <a:pPr indent="0" lvl="0" marL="0" marR="0" rtl="0" algn="ctr">
                <a:lnSpc>
                  <a:spcPct val="158833"/>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07" name="Google Shape;107;p14"/>
          <p:cNvSpPr txBox="1"/>
          <p:nvPr/>
        </p:nvSpPr>
        <p:spPr>
          <a:xfrm>
            <a:off x="5221202" y="537548"/>
            <a:ext cx="7845600" cy="902400"/>
          </a:xfrm>
          <a:prstGeom prst="rect">
            <a:avLst/>
          </a:prstGeom>
          <a:noFill/>
          <a:ln>
            <a:noFill/>
          </a:ln>
        </p:spPr>
        <p:txBody>
          <a:bodyPr anchorCtr="0" anchor="t" bIns="0" lIns="0" spcFirstLastPara="1" rIns="0" wrap="square" tIns="0">
            <a:spAutoFit/>
          </a:bodyPr>
          <a:lstStyle/>
          <a:p>
            <a:pPr indent="0" lvl="0" marL="0" marR="0" rtl="0" algn="ctr">
              <a:lnSpc>
                <a:spcPct val="99003"/>
              </a:lnSpc>
              <a:spcBef>
                <a:spcPts val="0"/>
              </a:spcBef>
              <a:spcAft>
                <a:spcPts val="0"/>
              </a:spcAft>
              <a:buNone/>
            </a:pPr>
            <a:r>
              <a:rPr lang="en-US" sz="5921">
                <a:solidFill>
                  <a:srgbClr val="FFFFFF"/>
                </a:solidFill>
                <a:latin typeface="Times New Roman"/>
                <a:ea typeface="Times New Roman"/>
                <a:cs typeface="Times New Roman"/>
                <a:sym typeface="Times New Roman"/>
              </a:rPr>
              <a:t>Team - LLM Linguabots</a:t>
            </a:r>
            <a:endParaRPr>
              <a:latin typeface="Times New Roman"/>
              <a:ea typeface="Times New Roman"/>
              <a:cs typeface="Times New Roman"/>
              <a:sym typeface="Times New Roman"/>
            </a:endParaRPr>
          </a:p>
        </p:txBody>
      </p:sp>
      <p:sp>
        <p:nvSpPr>
          <p:cNvPr id="108" name="Google Shape;108;p14"/>
          <p:cNvSpPr/>
          <p:nvPr/>
        </p:nvSpPr>
        <p:spPr>
          <a:xfrm>
            <a:off x="-1586068" y="-1808676"/>
            <a:ext cx="3172137" cy="4114800"/>
          </a:xfrm>
          <a:custGeom>
            <a:rect b="b" l="l" r="r" t="t"/>
            <a:pathLst>
              <a:path extrusionOk="0" h="4114800" w="3172137">
                <a:moveTo>
                  <a:pt x="0" y="0"/>
                </a:moveTo>
                <a:lnTo>
                  <a:pt x="3172136" y="0"/>
                </a:lnTo>
                <a:lnTo>
                  <a:pt x="3172136" y="4114800"/>
                </a:lnTo>
                <a:lnTo>
                  <a:pt x="0" y="4114800"/>
                </a:lnTo>
                <a:lnTo>
                  <a:pt x="0" y="0"/>
                </a:lnTo>
                <a:close/>
              </a:path>
            </a:pathLst>
          </a:custGeom>
          <a:blipFill rotWithShape="1">
            <a:blip r:embed="rId3">
              <a:alphaModFix/>
            </a:blip>
            <a:stretch>
              <a:fillRect b="0" l="0" r="0" t="0"/>
            </a:stretch>
          </a:blipFill>
          <a:ln>
            <a:noFill/>
          </a:ln>
        </p:spPr>
      </p:sp>
      <p:sp>
        <p:nvSpPr>
          <p:cNvPr id="109" name="Google Shape;109;p14"/>
          <p:cNvSpPr/>
          <p:nvPr/>
        </p:nvSpPr>
        <p:spPr>
          <a:xfrm>
            <a:off x="16384715" y="-413585"/>
            <a:ext cx="3806571" cy="2083232"/>
          </a:xfrm>
          <a:custGeom>
            <a:rect b="b" l="l" r="r" t="t"/>
            <a:pathLst>
              <a:path extrusionOk="0" h="2083232" w="3806571">
                <a:moveTo>
                  <a:pt x="0" y="0"/>
                </a:moveTo>
                <a:lnTo>
                  <a:pt x="3806570" y="0"/>
                </a:lnTo>
                <a:lnTo>
                  <a:pt x="3806570" y="2083233"/>
                </a:lnTo>
                <a:lnTo>
                  <a:pt x="0" y="2083233"/>
                </a:lnTo>
                <a:lnTo>
                  <a:pt x="0" y="0"/>
                </a:lnTo>
                <a:close/>
              </a:path>
            </a:pathLst>
          </a:custGeom>
          <a:blipFill rotWithShape="1">
            <a:blip r:embed="rId4">
              <a:alphaModFix/>
            </a:blip>
            <a:stretch>
              <a:fillRect b="0" l="0" r="0" t="0"/>
            </a:stretch>
          </a:blipFill>
          <a:ln>
            <a:noFill/>
          </a:ln>
        </p:spPr>
      </p:sp>
      <p:grpSp>
        <p:nvGrpSpPr>
          <p:cNvPr id="110" name="Google Shape;110;p14"/>
          <p:cNvGrpSpPr/>
          <p:nvPr/>
        </p:nvGrpSpPr>
        <p:grpSpPr>
          <a:xfrm>
            <a:off x="6234685" y="4486480"/>
            <a:ext cx="2838733" cy="4322464"/>
            <a:chOff x="6717850" y="2559324"/>
            <a:chExt cx="2838733" cy="4322464"/>
          </a:xfrm>
        </p:grpSpPr>
        <p:sp>
          <p:nvSpPr>
            <p:cNvPr id="111" name="Google Shape;111;p14"/>
            <p:cNvSpPr/>
            <p:nvPr/>
          </p:nvSpPr>
          <p:spPr>
            <a:xfrm rot="-5400000">
              <a:off x="5975984" y="3301189"/>
              <a:ext cx="4322464" cy="2838733"/>
            </a:xfrm>
            <a:custGeom>
              <a:rect b="b" l="l" r="r" t="t"/>
              <a:pathLst>
                <a:path extrusionOk="0" h="3085579" w="4856701">
                  <a:moveTo>
                    <a:pt x="0" y="0"/>
                  </a:moveTo>
                  <a:lnTo>
                    <a:pt x="4856701" y="0"/>
                  </a:lnTo>
                  <a:lnTo>
                    <a:pt x="4856701" y="3085579"/>
                  </a:lnTo>
                  <a:lnTo>
                    <a:pt x="0" y="3085579"/>
                  </a:lnTo>
                  <a:lnTo>
                    <a:pt x="0" y="0"/>
                  </a:lnTo>
                  <a:close/>
                </a:path>
              </a:pathLst>
            </a:custGeom>
            <a:solidFill>
              <a:srgbClr val="9C393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2" name="Google Shape;112;p14"/>
            <p:cNvSpPr txBox="1"/>
            <p:nvPr/>
          </p:nvSpPr>
          <p:spPr>
            <a:xfrm>
              <a:off x="6881075" y="5316464"/>
              <a:ext cx="2515800" cy="421500"/>
            </a:xfrm>
            <a:prstGeom prst="rect">
              <a:avLst/>
            </a:prstGeom>
            <a:noFill/>
            <a:ln>
              <a:noFill/>
            </a:ln>
          </p:spPr>
          <p:txBody>
            <a:bodyPr anchorCtr="0" anchor="t" bIns="0" lIns="0" spcFirstLastPara="1" rIns="0" wrap="square" tIns="0">
              <a:spAutoFit/>
            </a:bodyPr>
            <a:lstStyle/>
            <a:p>
              <a:pPr indent="0" lvl="0" marL="0" marR="0" rtl="0" algn="ctr">
                <a:lnSpc>
                  <a:spcPct val="120014"/>
                </a:lnSpc>
                <a:spcBef>
                  <a:spcPts val="0"/>
                </a:spcBef>
                <a:spcAft>
                  <a:spcPts val="0"/>
                </a:spcAft>
                <a:buNone/>
              </a:pPr>
              <a:r>
                <a:rPr lang="en-US" sz="2738">
                  <a:solidFill>
                    <a:srgbClr val="FFFBFB"/>
                  </a:solidFill>
                  <a:latin typeface="Times New Roman"/>
                  <a:ea typeface="Times New Roman"/>
                  <a:cs typeface="Times New Roman"/>
                  <a:sym typeface="Times New Roman"/>
                </a:rPr>
                <a:t>Kanishka Soni</a:t>
              </a:r>
              <a:endParaRPr>
                <a:latin typeface="Times New Roman"/>
                <a:ea typeface="Times New Roman"/>
                <a:cs typeface="Times New Roman"/>
                <a:sym typeface="Times New Roman"/>
              </a:endParaRPr>
            </a:p>
          </p:txBody>
        </p:sp>
        <p:sp>
          <p:nvSpPr>
            <p:cNvPr id="113" name="Google Shape;113;p14"/>
            <p:cNvSpPr txBox="1"/>
            <p:nvPr/>
          </p:nvSpPr>
          <p:spPr>
            <a:xfrm>
              <a:off x="7000434" y="6043109"/>
              <a:ext cx="2120700" cy="315900"/>
            </a:xfrm>
            <a:prstGeom prst="rect">
              <a:avLst/>
            </a:prstGeom>
            <a:noFill/>
            <a:ln>
              <a:noFill/>
            </a:ln>
          </p:spPr>
          <p:txBody>
            <a:bodyPr anchorCtr="0" anchor="t" bIns="0" lIns="0" spcFirstLastPara="1" rIns="0" wrap="square" tIns="0">
              <a:spAutoFit/>
            </a:bodyPr>
            <a:lstStyle/>
            <a:p>
              <a:pPr indent="0" lvl="0" marL="0" marR="0" rtl="0" algn="ctr">
                <a:lnSpc>
                  <a:spcPct val="120019"/>
                </a:lnSpc>
                <a:spcBef>
                  <a:spcPts val="0"/>
                </a:spcBef>
                <a:spcAft>
                  <a:spcPts val="0"/>
                </a:spcAft>
                <a:buNone/>
              </a:pPr>
              <a:r>
                <a:rPr lang="en-US" sz="2053">
                  <a:solidFill>
                    <a:srgbClr val="FFFBFB"/>
                  </a:solidFill>
                  <a:latin typeface="Times New Roman"/>
                  <a:ea typeface="Times New Roman"/>
                  <a:cs typeface="Times New Roman"/>
                  <a:sym typeface="Times New Roman"/>
                </a:rPr>
                <a:t>Solution</a:t>
              </a:r>
              <a:endParaRPr>
                <a:latin typeface="Times New Roman"/>
                <a:ea typeface="Times New Roman"/>
                <a:cs typeface="Times New Roman"/>
                <a:sym typeface="Times New Roman"/>
              </a:endParaRPr>
            </a:p>
          </p:txBody>
        </p:sp>
        <p:pic>
          <p:nvPicPr>
            <p:cNvPr id="114" name="Google Shape;114;p14"/>
            <p:cNvPicPr preferRelativeResize="0"/>
            <p:nvPr/>
          </p:nvPicPr>
          <p:blipFill>
            <a:blip r:embed="rId5">
              <a:alphaModFix/>
            </a:blip>
            <a:stretch>
              <a:fillRect/>
            </a:stretch>
          </p:blipFill>
          <p:spPr>
            <a:xfrm>
              <a:off x="7121675" y="2733731"/>
              <a:ext cx="2034557" cy="2460752"/>
            </a:xfrm>
            <a:prstGeom prst="rect">
              <a:avLst/>
            </a:prstGeom>
            <a:noFill/>
            <a:ln>
              <a:noFill/>
            </a:ln>
          </p:spPr>
        </p:pic>
      </p:grpSp>
      <p:grpSp>
        <p:nvGrpSpPr>
          <p:cNvPr id="115" name="Google Shape;115;p14"/>
          <p:cNvGrpSpPr/>
          <p:nvPr/>
        </p:nvGrpSpPr>
        <p:grpSpPr>
          <a:xfrm>
            <a:off x="12238434" y="4486480"/>
            <a:ext cx="2838733" cy="4334606"/>
            <a:chOff x="10136021" y="4110001"/>
            <a:chExt cx="2838733" cy="4334606"/>
          </a:xfrm>
        </p:grpSpPr>
        <p:grpSp>
          <p:nvGrpSpPr>
            <p:cNvPr id="116" name="Google Shape;116;p14"/>
            <p:cNvGrpSpPr/>
            <p:nvPr/>
          </p:nvGrpSpPr>
          <p:grpSpPr>
            <a:xfrm>
              <a:off x="10302785" y="4401767"/>
              <a:ext cx="2508264" cy="2355845"/>
              <a:chOff x="-23042" y="66269"/>
              <a:chExt cx="6542159" cy="6349987"/>
            </a:xfrm>
          </p:grpSpPr>
          <p:sp>
            <p:nvSpPr>
              <p:cNvPr id="117" name="Google Shape;117;p14"/>
              <p:cNvSpPr/>
              <p:nvPr/>
            </p:nvSpPr>
            <p:spPr>
              <a:xfrm>
                <a:off x="-23042" y="119185"/>
                <a:ext cx="6542159" cy="6244242"/>
              </a:xfrm>
              <a:custGeom>
                <a:rect b="b" l="l" r="r" t="t"/>
                <a:pathLst>
                  <a:path extrusionOk="0" h="6244242" w="6542159">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rotWithShape="1">
                <a:blip r:embed="rId6">
                  <a:alphaModFix/>
                </a:blip>
                <a:stretch>
                  <a:fillRect b="-24973" l="222" r="222" t="-24973"/>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4"/>
              <p:cNvSpPr/>
              <p:nvPr/>
            </p:nvSpPr>
            <p:spPr>
              <a:xfrm>
                <a:off x="73038" y="66269"/>
                <a:ext cx="6350000" cy="6349987"/>
              </a:xfrm>
              <a:custGeom>
                <a:rect b="b" l="l" r="r" t="t"/>
                <a:pathLst>
                  <a:path extrusionOk="0" h="6349987" w="6350000">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9" name="Google Shape;119;p14"/>
            <p:cNvSpPr txBox="1"/>
            <p:nvPr/>
          </p:nvSpPr>
          <p:spPr>
            <a:xfrm>
              <a:off x="10299228" y="6884702"/>
              <a:ext cx="2515800" cy="927300"/>
            </a:xfrm>
            <a:prstGeom prst="rect">
              <a:avLst/>
            </a:prstGeom>
            <a:noFill/>
            <a:ln>
              <a:noFill/>
            </a:ln>
          </p:spPr>
          <p:txBody>
            <a:bodyPr anchorCtr="0" anchor="t" bIns="0" lIns="0" spcFirstLastPara="1" rIns="0" wrap="square" tIns="0">
              <a:spAutoFit/>
            </a:bodyPr>
            <a:lstStyle/>
            <a:p>
              <a:pPr indent="0" lvl="0" marL="0" marR="0" rtl="0" algn="ctr">
                <a:lnSpc>
                  <a:spcPct val="120014"/>
                </a:lnSpc>
                <a:spcBef>
                  <a:spcPts val="0"/>
                </a:spcBef>
                <a:spcAft>
                  <a:spcPts val="0"/>
                </a:spcAft>
                <a:buNone/>
              </a:pPr>
              <a:r>
                <a:rPr lang="en-US" sz="2738">
                  <a:solidFill>
                    <a:srgbClr val="FFFBFB"/>
                  </a:solidFill>
                  <a:latin typeface="Arial"/>
                  <a:ea typeface="Arial"/>
                  <a:cs typeface="Arial"/>
                  <a:sym typeface="Arial"/>
                </a:rPr>
                <a:t>Morgan Maxwell</a:t>
              </a:r>
              <a:endParaRPr/>
            </a:p>
          </p:txBody>
        </p:sp>
        <p:sp>
          <p:nvSpPr>
            <p:cNvPr id="120" name="Google Shape;120;p14"/>
            <p:cNvSpPr txBox="1"/>
            <p:nvPr/>
          </p:nvSpPr>
          <p:spPr>
            <a:xfrm>
              <a:off x="10496847" y="7741648"/>
              <a:ext cx="2120700" cy="315900"/>
            </a:xfrm>
            <a:prstGeom prst="rect">
              <a:avLst/>
            </a:prstGeom>
            <a:noFill/>
            <a:ln>
              <a:noFill/>
            </a:ln>
          </p:spPr>
          <p:txBody>
            <a:bodyPr anchorCtr="0" anchor="t" bIns="0" lIns="0" spcFirstLastPara="1" rIns="0" wrap="square" tIns="0">
              <a:spAutoFit/>
            </a:bodyPr>
            <a:lstStyle/>
            <a:p>
              <a:pPr indent="0" lvl="0" marL="0" marR="0" rtl="0" algn="ctr">
                <a:lnSpc>
                  <a:spcPct val="120019"/>
                </a:lnSpc>
                <a:spcBef>
                  <a:spcPts val="0"/>
                </a:spcBef>
                <a:spcAft>
                  <a:spcPts val="0"/>
                </a:spcAft>
                <a:buNone/>
              </a:pPr>
              <a:r>
                <a:rPr lang="en-US" sz="2053">
                  <a:solidFill>
                    <a:srgbClr val="FFFBFB"/>
                  </a:solidFill>
                  <a:latin typeface="Arial"/>
                  <a:ea typeface="Arial"/>
                  <a:cs typeface="Arial"/>
                  <a:sym typeface="Arial"/>
                </a:rPr>
                <a:t>Manager</a:t>
              </a:r>
              <a:endParaRPr/>
            </a:p>
          </p:txBody>
        </p:sp>
        <p:sp>
          <p:nvSpPr>
            <p:cNvPr id="121" name="Google Shape;121;p14"/>
            <p:cNvSpPr/>
            <p:nvPr/>
          </p:nvSpPr>
          <p:spPr>
            <a:xfrm rot="-5400000">
              <a:off x="9388084" y="4857937"/>
              <a:ext cx="4334606" cy="2838733"/>
            </a:xfrm>
            <a:custGeom>
              <a:rect b="b" l="l" r="r" t="t"/>
              <a:pathLst>
                <a:path extrusionOk="0" h="3085579" w="4856701">
                  <a:moveTo>
                    <a:pt x="0" y="0"/>
                  </a:moveTo>
                  <a:lnTo>
                    <a:pt x="4856701" y="0"/>
                  </a:lnTo>
                  <a:lnTo>
                    <a:pt x="4856701" y="3085579"/>
                  </a:lnTo>
                  <a:lnTo>
                    <a:pt x="0" y="3085579"/>
                  </a:lnTo>
                  <a:lnTo>
                    <a:pt x="0" y="0"/>
                  </a:lnTo>
                  <a:close/>
                </a:path>
              </a:pathLst>
            </a:custGeom>
            <a:solidFill>
              <a:srgbClr val="9C393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2" name="Google Shape;122;p14"/>
            <p:cNvSpPr txBox="1"/>
            <p:nvPr/>
          </p:nvSpPr>
          <p:spPr>
            <a:xfrm>
              <a:off x="10496798" y="7556490"/>
              <a:ext cx="2120700" cy="315900"/>
            </a:xfrm>
            <a:prstGeom prst="rect">
              <a:avLst/>
            </a:prstGeom>
            <a:noFill/>
            <a:ln>
              <a:noFill/>
            </a:ln>
          </p:spPr>
          <p:txBody>
            <a:bodyPr anchorCtr="0" anchor="t" bIns="0" lIns="0" spcFirstLastPara="1" rIns="0" wrap="square" tIns="0">
              <a:spAutoFit/>
            </a:bodyPr>
            <a:lstStyle/>
            <a:p>
              <a:pPr indent="0" lvl="0" marL="0" marR="0" rtl="0" algn="ctr">
                <a:lnSpc>
                  <a:spcPct val="120019"/>
                </a:lnSpc>
                <a:spcBef>
                  <a:spcPts val="0"/>
                </a:spcBef>
                <a:spcAft>
                  <a:spcPts val="0"/>
                </a:spcAft>
                <a:buNone/>
              </a:pPr>
              <a:r>
                <a:rPr lang="en-US" sz="2053">
                  <a:solidFill>
                    <a:srgbClr val="FFFBFB"/>
                  </a:solidFill>
                  <a:latin typeface="Times New Roman"/>
                  <a:ea typeface="Times New Roman"/>
                  <a:cs typeface="Times New Roman"/>
                  <a:sym typeface="Times New Roman"/>
                </a:rPr>
                <a:t>Implementation</a:t>
              </a:r>
              <a:endParaRPr>
                <a:latin typeface="Times New Roman"/>
                <a:ea typeface="Times New Roman"/>
                <a:cs typeface="Times New Roman"/>
                <a:sym typeface="Times New Roman"/>
              </a:endParaRPr>
            </a:p>
          </p:txBody>
        </p:sp>
        <p:sp>
          <p:nvSpPr>
            <p:cNvPr id="123" name="Google Shape;123;p14"/>
            <p:cNvSpPr txBox="1"/>
            <p:nvPr/>
          </p:nvSpPr>
          <p:spPr>
            <a:xfrm>
              <a:off x="10217613" y="6884702"/>
              <a:ext cx="2515800" cy="421500"/>
            </a:xfrm>
            <a:prstGeom prst="rect">
              <a:avLst/>
            </a:prstGeom>
            <a:noFill/>
            <a:ln>
              <a:noFill/>
            </a:ln>
          </p:spPr>
          <p:txBody>
            <a:bodyPr anchorCtr="0" anchor="t" bIns="0" lIns="0" spcFirstLastPara="1" rIns="0" wrap="square" tIns="0">
              <a:spAutoFit/>
            </a:bodyPr>
            <a:lstStyle/>
            <a:p>
              <a:pPr indent="0" lvl="0" marL="0" marR="0" rtl="0" algn="ctr">
                <a:lnSpc>
                  <a:spcPct val="120014"/>
                </a:lnSpc>
                <a:spcBef>
                  <a:spcPts val="0"/>
                </a:spcBef>
                <a:spcAft>
                  <a:spcPts val="0"/>
                </a:spcAft>
                <a:buNone/>
              </a:pPr>
              <a:r>
                <a:rPr lang="en-US" sz="2738">
                  <a:solidFill>
                    <a:srgbClr val="FFFBFB"/>
                  </a:solidFill>
                  <a:latin typeface="Times New Roman"/>
                  <a:ea typeface="Times New Roman"/>
                  <a:cs typeface="Times New Roman"/>
                  <a:sym typeface="Times New Roman"/>
                </a:rPr>
                <a:t>Sherine George</a:t>
              </a:r>
              <a:endParaRPr>
                <a:latin typeface="Times New Roman"/>
                <a:ea typeface="Times New Roman"/>
                <a:cs typeface="Times New Roman"/>
                <a:sym typeface="Times New Roman"/>
              </a:endParaRPr>
            </a:p>
          </p:txBody>
        </p:sp>
        <p:pic>
          <p:nvPicPr>
            <p:cNvPr id="124" name="Google Shape;124;p14"/>
            <p:cNvPicPr preferRelativeResize="0"/>
            <p:nvPr/>
          </p:nvPicPr>
          <p:blipFill>
            <a:blip r:embed="rId7">
              <a:alphaModFix/>
            </a:blip>
            <a:stretch>
              <a:fillRect/>
            </a:stretch>
          </p:blipFill>
          <p:spPr>
            <a:xfrm>
              <a:off x="10460171" y="4354319"/>
              <a:ext cx="2193852" cy="2356033"/>
            </a:xfrm>
            <a:prstGeom prst="rect">
              <a:avLst/>
            </a:prstGeom>
            <a:noFill/>
            <a:ln>
              <a:noFill/>
            </a:ln>
          </p:spPr>
        </p:pic>
      </p:grpSp>
      <p:grpSp>
        <p:nvGrpSpPr>
          <p:cNvPr id="125" name="Google Shape;125;p14"/>
          <p:cNvGrpSpPr/>
          <p:nvPr/>
        </p:nvGrpSpPr>
        <p:grpSpPr>
          <a:xfrm>
            <a:off x="15320380" y="4486480"/>
            <a:ext cx="3141769" cy="4334606"/>
            <a:chOff x="13390905" y="4110001"/>
            <a:chExt cx="3141769" cy="4334606"/>
          </a:xfrm>
        </p:grpSpPr>
        <p:sp>
          <p:nvSpPr>
            <p:cNvPr id="126" name="Google Shape;126;p14"/>
            <p:cNvSpPr/>
            <p:nvPr/>
          </p:nvSpPr>
          <p:spPr>
            <a:xfrm rot="-5400000">
              <a:off x="12642968" y="4857937"/>
              <a:ext cx="4334606" cy="2838733"/>
            </a:xfrm>
            <a:custGeom>
              <a:rect b="b" l="l" r="r" t="t"/>
              <a:pathLst>
                <a:path extrusionOk="0" h="3085579" w="4856701">
                  <a:moveTo>
                    <a:pt x="0" y="0"/>
                  </a:moveTo>
                  <a:lnTo>
                    <a:pt x="4856701" y="0"/>
                  </a:lnTo>
                  <a:lnTo>
                    <a:pt x="4856701" y="3085579"/>
                  </a:lnTo>
                  <a:lnTo>
                    <a:pt x="0" y="3085579"/>
                  </a:lnTo>
                  <a:lnTo>
                    <a:pt x="0" y="0"/>
                  </a:lnTo>
                  <a:close/>
                </a:path>
              </a:pathLst>
            </a:custGeom>
            <a:solidFill>
              <a:srgbClr val="9C393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7" name="Google Shape;127;p14"/>
            <p:cNvSpPr txBox="1"/>
            <p:nvPr/>
          </p:nvSpPr>
          <p:spPr>
            <a:xfrm>
              <a:off x="14016874" y="6884702"/>
              <a:ext cx="2515800" cy="421500"/>
            </a:xfrm>
            <a:prstGeom prst="rect">
              <a:avLst/>
            </a:prstGeom>
            <a:noFill/>
            <a:ln>
              <a:noFill/>
            </a:ln>
          </p:spPr>
          <p:txBody>
            <a:bodyPr anchorCtr="0" anchor="t" bIns="0" lIns="0" spcFirstLastPara="1" rIns="0" wrap="square" tIns="0">
              <a:spAutoFit/>
            </a:bodyPr>
            <a:lstStyle/>
            <a:p>
              <a:pPr indent="0" lvl="0" marL="0" marR="0" rtl="0" algn="l">
                <a:lnSpc>
                  <a:spcPct val="120014"/>
                </a:lnSpc>
                <a:spcBef>
                  <a:spcPts val="0"/>
                </a:spcBef>
                <a:spcAft>
                  <a:spcPts val="0"/>
                </a:spcAft>
                <a:buNone/>
              </a:pPr>
              <a:r>
                <a:rPr lang="en-US" sz="2738">
                  <a:solidFill>
                    <a:srgbClr val="FFFBFB"/>
                  </a:solidFill>
                  <a:latin typeface="Times New Roman"/>
                  <a:ea typeface="Times New Roman"/>
                  <a:cs typeface="Times New Roman"/>
                  <a:sym typeface="Times New Roman"/>
                </a:rPr>
                <a:t>Wendy Kuo</a:t>
              </a:r>
              <a:endParaRPr>
                <a:latin typeface="Times New Roman"/>
                <a:ea typeface="Times New Roman"/>
                <a:cs typeface="Times New Roman"/>
                <a:sym typeface="Times New Roman"/>
              </a:endParaRPr>
            </a:p>
          </p:txBody>
        </p:sp>
        <p:sp>
          <p:nvSpPr>
            <p:cNvPr id="128" name="Google Shape;128;p14"/>
            <p:cNvSpPr txBox="1"/>
            <p:nvPr/>
          </p:nvSpPr>
          <p:spPr>
            <a:xfrm>
              <a:off x="13829896" y="7538776"/>
              <a:ext cx="2120700" cy="315900"/>
            </a:xfrm>
            <a:prstGeom prst="rect">
              <a:avLst/>
            </a:prstGeom>
            <a:noFill/>
            <a:ln>
              <a:noFill/>
            </a:ln>
          </p:spPr>
          <p:txBody>
            <a:bodyPr anchorCtr="0" anchor="t" bIns="0" lIns="0" spcFirstLastPara="1" rIns="0" wrap="square" tIns="0">
              <a:spAutoFit/>
            </a:bodyPr>
            <a:lstStyle/>
            <a:p>
              <a:pPr indent="0" lvl="0" marL="0" marR="0" rtl="0" algn="ctr">
                <a:lnSpc>
                  <a:spcPct val="120019"/>
                </a:lnSpc>
                <a:spcBef>
                  <a:spcPts val="0"/>
                </a:spcBef>
                <a:spcAft>
                  <a:spcPts val="0"/>
                </a:spcAft>
                <a:buNone/>
              </a:pPr>
              <a:r>
                <a:rPr lang="en-US" sz="2053">
                  <a:solidFill>
                    <a:srgbClr val="FFFBFB"/>
                  </a:solidFill>
                  <a:latin typeface="Times New Roman"/>
                  <a:ea typeface="Times New Roman"/>
                  <a:cs typeface="Times New Roman"/>
                  <a:sym typeface="Times New Roman"/>
                </a:rPr>
                <a:t>Future Scope</a:t>
              </a:r>
              <a:endParaRPr>
                <a:latin typeface="Times New Roman"/>
                <a:ea typeface="Times New Roman"/>
                <a:cs typeface="Times New Roman"/>
                <a:sym typeface="Times New Roman"/>
              </a:endParaRPr>
            </a:p>
          </p:txBody>
        </p:sp>
        <p:pic>
          <p:nvPicPr>
            <p:cNvPr id="129" name="Google Shape;129;p14"/>
            <p:cNvPicPr preferRelativeResize="0"/>
            <p:nvPr/>
          </p:nvPicPr>
          <p:blipFill>
            <a:blip r:embed="rId8">
              <a:alphaModFix/>
            </a:blip>
            <a:stretch>
              <a:fillRect/>
            </a:stretch>
          </p:blipFill>
          <p:spPr>
            <a:xfrm>
              <a:off x="13794697" y="4278627"/>
              <a:ext cx="2034048" cy="2460744"/>
            </a:xfrm>
            <a:prstGeom prst="rect">
              <a:avLst/>
            </a:prstGeom>
            <a:noFill/>
            <a:ln>
              <a:noFill/>
            </a:ln>
          </p:spPr>
        </p:pic>
      </p:grpSp>
      <p:grpSp>
        <p:nvGrpSpPr>
          <p:cNvPr id="130" name="Google Shape;130;p14"/>
          <p:cNvGrpSpPr/>
          <p:nvPr/>
        </p:nvGrpSpPr>
        <p:grpSpPr>
          <a:xfrm>
            <a:off x="3152760" y="4486399"/>
            <a:ext cx="2838733" cy="4322272"/>
            <a:chOff x="3626309" y="4150392"/>
            <a:chExt cx="2838733" cy="4261755"/>
          </a:xfrm>
        </p:grpSpPr>
        <p:sp>
          <p:nvSpPr>
            <p:cNvPr id="131" name="Google Shape;131;p14"/>
            <p:cNvSpPr/>
            <p:nvPr/>
          </p:nvSpPr>
          <p:spPr>
            <a:xfrm rot="-5400000">
              <a:off x="2914798" y="4861903"/>
              <a:ext cx="4261755" cy="2838733"/>
            </a:xfrm>
            <a:custGeom>
              <a:rect b="b" l="l" r="r" t="t"/>
              <a:pathLst>
                <a:path extrusionOk="0" h="3085579" w="4856701">
                  <a:moveTo>
                    <a:pt x="0" y="0"/>
                  </a:moveTo>
                  <a:lnTo>
                    <a:pt x="4856701" y="0"/>
                  </a:lnTo>
                  <a:lnTo>
                    <a:pt x="4856701" y="3085579"/>
                  </a:lnTo>
                  <a:lnTo>
                    <a:pt x="0" y="3085579"/>
                  </a:lnTo>
                  <a:lnTo>
                    <a:pt x="0" y="0"/>
                  </a:lnTo>
                  <a:close/>
                </a:path>
              </a:pathLst>
            </a:custGeom>
            <a:solidFill>
              <a:srgbClr val="9C393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2" name="Google Shape;132;p14"/>
            <p:cNvSpPr txBox="1"/>
            <p:nvPr/>
          </p:nvSpPr>
          <p:spPr>
            <a:xfrm>
              <a:off x="3796300" y="6852117"/>
              <a:ext cx="2515800" cy="914400"/>
            </a:xfrm>
            <a:prstGeom prst="rect">
              <a:avLst/>
            </a:prstGeom>
            <a:noFill/>
            <a:ln>
              <a:noFill/>
            </a:ln>
          </p:spPr>
          <p:txBody>
            <a:bodyPr anchorCtr="0" anchor="t" bIns="0" lIns="0" spcFirstLastPara="1" rIns="0" wrap="square" tIns="0">
              <a:spAutoFit/>
            </a:bodyPr>
            <a:lstStyle/>
            <a:p>
              <a:pPr indent="0" lvl="0" marL="0" marR="0" rtl="0" algn="ctr">
                <a:lnSpc>
                  <a:spcPct val="120014"/>
                </a:lnSpc>
                <a:spcBef>
                  <a:spcPts val="0"/>
                </a:spcBef>
                <a:spcAft>
                  <a:spcPts val="0"/>
                </a:spcAft>
                <a:buNone/>
              </a:pPr>
              <a:r>
                <a:rPr lang="en-US" sz="2738">
                  <a:solidFill>
                    <a:srgbClr val="FFFBFB"/>
                  </a:solidFill>
                  <a:latin typeface="Times New Roman"/>
                  <a:ea typeface="Times New Roman"/>
                  <a:cs typeface="Times New Roman"/>
                  <a:sym typeface="Times New Roman"/>
                </a:rPr>
                <a:t>Eve</a:t>
              </a:r>
              <a:r>
                <a:rPr lang="en-US" sz="2738">
                  <a:solidFill>
                    <a:srgbClr val="FFFBFB"/>
                  </a:solidFill>
                  <a:latin typeface="Times New Roman"/>
                  <a:ea typeface="Times New Roman"/>
                  <a:cs typeface="Times New Roman"/>
                  <a:sym typeface="Times New Roman"/>
                </a:rPr>
                <a:t>lyn (Xiaohuan) Wang</a:t>
              </a:r>
              <a:endParaRPr>
                <a:latin typeface="Times New Roman"/>
                <a:ea typeface="Times New Roman"/>
                <a:cs typeface="Times New Roman"/>
                <a:sym typeface="Times New Roman"/>
              </a:endParaRPr>
            </a:p>
          </p:txBody>
        </p:sp>
        <p:sp>
          <p:nvSpPr>
            <p:cNvPr id="133" name="Google Shape;133;p14"/>
            <p:cNvSpPr txBox="1"/>
            <p:nvPr/>
          </p:nvSpPr>
          <p:spPr>
            <a:xfrm>
              <a:off x="3859569" y="7820331"/>
              <a:ext cx="2375700" cy="311700"/>
            </a:xfrm>
            <a:prstGeom prst="rect">
              <a:avLst/>
            </a:prstGeom>
            <a:noFill/>
            <a:ln>
              <a:noFill/>
            </a:ln>
          </p:spPr>
          <p:txBody>
            <a:bodyPr anchorCtr="0" anchor="t" bIns="0" lIns="0" spcFirstLastPara="1" rIns="0" wrap="square" tIns="0">
              <a:spAutoFit/>
            </a:bodyPr>
            <a:lstStyle/>
            <a:p>
              <a:pPr indent="0" lvl="0" marL="0" marR="0" rtl="0" algn="ctr">
                <a:lnSpc>
                  <a:spcPct val="120019"/>
                </a:lnSpc>
                <a:spcBef>
                  <a:spcPts val="0"/>
                </a:spcBef>
                <a:spcAft>
                  <a:spcPts val="0"/>
                </a:spcAft>
                <a:buNone/>
              </a:pPr>
              <a:r>
                <a:rPr lang="en-US" sz="2053">
                  <a:solidFill>
                    <a:srgbClr val="FFFBFB"/>
                  </a:solidFill>
                  <a:latin typeface="Times New Roman"/>
                  <a:ea typeface="Times New Roman"/>
                  <a:cs typeface="Times New Roman"/>
                  <a:sym typeface="Times New Roman"/>
                </a:rPr>
                <a:t>Problem Identification</a:t>
              </a:r>
              <a:endParaRPr>
                <a:latin typeface="Times New Roman"/>
                <a:ea typeface="Times New Roman"/>
                <a:cs typeface="Times New Roman"/>
                <a:sym typeface="Times New Roman"/>
              </a:endParaRPr>
            </a:p>
          </p:txBody>
        </p:sp>
        <p:pic>
          <p:nvPicPr>
            <p:cNvPr id="134" name="Google Shape;134;p14"/>
            <p:cNvPicPr preferRelativeResize="0"/>
            <p:nvPr/>
          </p:nvPicPr>
          <p:blipFill rotWithShape="1">
            <a:blip r:embed="rId9">
              <a:alphaModFix/>
            </a:blip>
            <a:srcRect b="4078" l="4075" r="3928" t="4060"/>
            <a:stretch/>
          </p:blipFill>
          <p:spPr>
            <a:xfrm>
              <a:off x="3987087" y="4299340"/>
              <a:ext cx="2120592" cy="2560868"/>
            </a:xfrm>
            <a:prstGeom prst="rect">
              <a:avLst/>
            </a:prstGeom>
            <a:noFill/>
            <a:ln>
              <a:noFill/>
            </a:ln>
          </p:spPr>
        </p:pic>
      </p:grpSp>
      <p:grpSp>
        <p:nvGrpSpPr>
          <p:cNvPr id="135" name="Google Shape;135;p14"/>
          <p:cNvGrpSpPr/>
          <p:nvPr/>
        </p:nvGrpSpPr>
        <p:grpSpPr>
          <a:xfrm>
            <a:off x="67400" y="4486480"/>
            <a:ext cx="2842127" cy="4328292"/>
            <a:chOff x="371445" y="4116581"/>
            <a:chExt cx="3085579" cy="4856701"/>
          </a:xfrm>
        </p:grpSpPr>
        <p:sp>
          <p:nvSpPr>
            <p:cNvPr id="136" name="Google Shape;136;p14"/>
            <p:cNvSpPr/>
            <p:nvPr/>
          </p:nvSpPr>
          <p:spPr>
            <a:xfrm rot="-5400000">
              <a:off x="-514116" y="5002142"/>
              <a:ext cx="4856701" cy="3085579"/>
            </a:xfrm>
            <a:custGeom>
              <a:rect b="b" l="l" r="r" t="t"/>
              <a:pathLst>
                <a:path extrusionOk="0" h="3085579" w="4856701">
                  <a:moveTo>
                    <a:pt x="0" y="0"/>
                  </a:moveTo>
                  <a:lnTo>
                    <a:pt x="4856701" y="0"/>
                  </a:lnTo>
                  <a:lnTo>
                    <a:pt x="4856701" y="3085579"/>
                  </a:lnTo>
                  <a:lnTo>
                    <a:pt x="0" y="3085579"/>
                  </a:lnTo>
                  <a:lnTo>
                    <a:pt x="0" y="0"/>
                  </a:lnTo>
                  <a:close/>
                </a:path>
              </a:pathLst>
            </a:custGeom>
            <a:solidFill>
              <a:srgbClr val="9C393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7" name="Google Shape;137;p14"/>
            <p:cNvSpPr txBox="1"/>
            <p:nvPr/>
          </p:nvSpPr>
          <p:spPr>
            <a:xfrm>
              <a:off x="544938" y="7447300"/>
              <a:ext cx="2731200" cy="472800"/>
            </a:xfrm>
            <a:prstGeom prst="rect">
              <a:avLst/>
            </a:prstGeom>
            <a:noFill/>
            <a:ln>
              <a:noFill/>
            </a:ln>
          </p:spPr>
          <p:txBody>
            <a:bodyPr anchorCtr="0" anchor="t" bIns="0" lIns="0" spcFirstLastPara="1" rIns="0" wrap="square" tIns="0">
              <a:spAutoFit/>
            </a:bodyPr>
            <a:lstStyle/>
            <a:p>
              <a:pPr indent="0" lvl="0" marL="0" marR="0" rtl="0" algn="ctr">
                <a:lnSpc>
                  <a:spcPct val="120014"/>
                </a:lnSpc>
                <a:spcBef>
                  <a:spcPts val="0"/>
                </a:spcBef>
                <a:spcAft>
                  <a:spcPts val="0"/>
                </a:spcAft>
                <a:buNone/>
              </a:pPr>
              <a:r>
                <a:rPr lang="en-US" sz="2738">
                  <a:solidFill>
                    <a:srgbClr val="FFFBFB"/>
                  </a:solidFill>
                  <a:latin typeface="Times New Roman"/>
                  <a:ea typeface="Times New Roman"/>
                  <a:cs typeface="Times New Roman"/>
                  <a:sym typeface="Times New Roman"/>
                </a:rPr>
                <a:t>Ning Ren</a:t>
              </a:r>
              <a:endParaRPr>
                <a:latin typeface="Times New Roman"/>
                <a:ea typeface="Times New Roman"/>
                <a:cs typeface="Times New Roman"/>
                <a:sym typeface="Times New Roman"/>
              </a:endParaRPr>
            </a:p>
          </p:txBody>
        </p:sp>
        <p:sp>
          <p:nvSpPr>
            <p:cNvPr id="138" name="Google Shape;138;p14"/>
            <p:cNvSpPr txBox="1"/>
            <p:nvPr/>
          </p:nvSpPr>
          <p:spPr>
            <a:xfrm>
              <a:off x="763124" y="8038341"/>
              <a:ext cx="2302200" cy="354600"/>
            </a:xfrm>
            <a:prstGeom prst="rect">
              <a:avLst/>
            </a:prstGeom>
            <a:noFill/>
            <a:ln>
              <a:noFill/>
            </a:ln>
          </p:spPr>
          <p:txBody>
            <a:bodyPr anchorCtr="0" anchor="t" bIns="0" lIns="0" spcFirstLastPara="1" rIns="0" wrap="square" tIns="0">
              <a:spAutoFit/>
            </a:bodyPr>
            <a:lstStyle/>
            <a:p>
              <a:pPr indent="0" lvl="0" marL="0" marR="0" rtl="0" algn="ctr">
                <a:lnSpc>
                  <a:spcPct val="120019"/>
                </a:lnSpc>
                <a:spcBef>
                  <a:spcPts val="0"/>
                </a:spcBef>
                <a:spcAft>
                  <a:spcPts val="0"/>
                </a:spcAft>
                <a:buNone/>
              </a:pPr>
              <a:r>
                <a:rPr lang="en-US" sz="2053">
                  <a:solidFill>
                    <a:srgbClr val="FFFBFB"/>
                  </a:solidFill>
                  <a:latin typeface="Times New Roman"/>
                  <a:ea typeface="Times New Roman"/>
                  <a:cs typeface="Times New Roman"/>
                  <a:sym typeface="Times New Roman"/>
                </a:rPr>
                <a:t>Overview</a:t>
              </a:r>
              <a:endParaRPr>
                <a:latin typeface="Times New Roman"/>
                <a:ea typeface="Times New Roman"/>
                <a:cs typeface="Times New Roman"/>
                <a:sym typeface="Times New Roman"/>
              </a:endParaRPr>
            </a:p>
          </p:txBody>
        </p:sp>
        <p:pic>
          <p:nvPicPr>
            <p:cNvPr id="139" name="Google Shape;139;p14"/>
            <p:cNvPicPr preferRelativeResize="0"/>
            <p:nvPr/>
          </p:nvPicPr>
          <p:blipFill>
            <a:blip r:embed="rId10">
              <a:alphaModFix/>
            </a:blip>
            <a:stretch>
              <a:fillRect/>
            </a:stretch>
          </p:blipFill>
          <p:spPr>
            <a:xfrm>
              <a:off x="809778" y="4383907"/>
              <a:ext cx="2208826" cy="2945152"/>
            </a:xfrm>
            <a:prstGeom prst="rect">
              <a:avLst/>
            </a:prstGeom>
            <a:noFill/>
            <a:ln>
              <a:noFill/>
            </a:ln>
          </p:spPr>
        </p:pic>
      </p:grpSp>
      <p:grpSp>
        <p:nvGrpSpPr>
          <p:cNvPr id="140" name="Google Shape;140;p14"/>
          <p:cNvGrpSpPr/>
          <p:nvPr/>
        </p:nvGrpSpPr>
        <p:grpSpPr>
          <a:xfrm>
            <a:off x="9316630" y="4486480"/>
            <a:ext cx="2678591" cy="4322357"/>
            <a:chOff x="9914227" y="5164179"/>
            <a:chExt cx="2678591" cy="4322357"/>
          </a:xfrm>
        </p:grpSpPr>
        <p:grpSp>
          <p:nvGrpSpPr>
            <p:cNvPr id="141" name="Google Shape;141;p14"/>
            <p:cNvGrpSpPr/>
            <p:nvPr/>
          </p:nvGrpSpPr>
          <p:grpSpPr>
            <a:xfrm>
              <a:off x="9914227" y="5164179"/>
              <a:ext cx="2678591" cy="4322357"/>
              <a:chOff x="9679050" y="5620451"/>
              <a:chExt cx="3085579" cy="4528874"/>
            </a:xfrm>
          </p:grpSpPr>
          <p:sp>
            <p:nvSpPr>
              <p:cNvPr id="142" name="Google Shape;142;p14"/>
              <p:cNvSpPr/>
              <p:nvPr/>
            </p:nvSpPr>
            <p:spPr>
              <a:xfrm rot="-5400000">
                <a:off x="8957403" y="6342099"/>
                <a:ext cx="4528874" cy="3085579"/>
              </a:xfrm>
              <a:custGeom>
                <a:rect b="b" l="l" r="r" t="t"/>
                <a:pathLst>
                  <a:path extrusionOk="0" h="3085579" w="4856701">
                    <a:moveTo>
                      <a:pt x="0" y="0"/>
                    </a:moveTo>
                    <a:lnTo>
                      <a:pt x="4856701" y="0"/>
                    </a:lnTo>
                    <a:lnTo>
                      <a:pt x="4856701" y="3085579"/>
                    </a:lnTo>
                    <a:lnTo>
                      <a:pt x="0" y="3085579"/>
                    </a:lnTo>
                    <a:lnTo>
                      <a:pt x="0" y="0"/>
                    </a:lnTo>
                    <a:close/>
                  </a:path>
                </a:pathLst>
              </a:custGeom>
              <a:solidFill>
                <a:srgbClr val="9C393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3" name="Google Shape;143;p14"/>
              <p:cNvSpPr txBox="1"/>
              <p:nvPr/>
            </p:nvSpPr>
            <p:spPr>
              <a:xfrm>
                <a:off x="10070723" y="9603627"/>
                <a:ext cx="2302200" cy="331200"/>
              </a:xfrm>
              <a:prstGeom prst="rect">
                <a:avLst/>
              </a:prstGeom>
              <a:noFill/>
              <a:ln>
                <a:noFill/>
              </a:ln>
            </p:spPr>
            <p:txBody>
              <a:bodyPr anchorCtr="0" anchor="t" bIns="0" lIns="0" spcFirstLastPara="1" rIns="0" wrap="square" tIns="0">
                <a:spAutoFit/>
              </a:bodyPr>
              <a:lstStyle/>
              <a:p>
                <a:pPr indent="0" lvl="0" marL="0" marR="0" rtl="0" algn="ctr">
                  <a:lnSpc>
                    <a:spcPct val="120019"/>
                  </a:lnSpc>
                  <a:spcBef>
                    <a:spcPts val="0"/>
                  </a:spcBef>
                  <a:spcAft>
                    <a:spcPts val="0"/>
                  </a:spcAft>
                  <a:buNone/>
                </a:pPr>
                <a:r>
                  <a:rPr lang="en-US" sz="2053">
                    <a:solidFill>
                      <a:srgbClr val="FFFBFB"/>
                    </a:solidFill>
                    <a:latin typeface="Times New Roman"/>
                    <a:ea typeface="Times New Roman"/>
                    <a:cs typeface="Times New Roman"/>
                    <a:sym typeface="Times New Roman"/>
                  </a:rPr>
                  <a:t>Data Preparation</a:t>
                </a:r>
                <a:endParaRPr>
                  <a:latin typeface="Times New Roman"/>
                  <a:ea typeface="Times New Roman"/>
                  <a:cs typeface="Times New Roman"/>
                  <a:sym typeface="Times New Roman"/>
                </a:endParaRPr>
              </a:p>
            </p:txBody>
          </p:sp>
          <p:sp>
            <p:nvSpPr>
              <p:cNvPr id="144" name="Google Shape;144;p14"/>
              <p:cNvSpPr txBox="1"/>
              <p:nvPr/>
            </p:nvSpPr>
            <p:spPr>
              <a:xfrm>
                <a:off x="10133588" y="8531849"/>
                <a:ext cx="2176500" cy="971400"/>
              </a:xfrm>
              <a:prstGeom prst="rect">
                <a:avLst/>
              </a:prstGeom>
              <a:noFill/>
              <a:ln>
                <a:noFill/>
              </a:ln>
            </p:spPr>
            <p:txBody>
              <a:bodyPr anchorCtr="0" anchor="t" bIns="0" lIns="0" spcFirstLastPara="1" rIns="0" wrap="square" tIns="0">
                <a:spAutoFit/>
              </a:bodyPr>
              <a:lstStyle/>
              <a:p>
                <a:pPr indent="0" lvl="0" marL="0" marR="0" rtl="0" algn="ctr">
                  <a:lnSpc>
                    <a:spcPct val="120014"/>
                  </a:lnSpc>
                  <a:spcBef>
                    <a:spcPts val="0"/>
                  </a:spcBef>
                  <a:spcAft>
                    <a:spcPts val="0"/>
                  </a:spcAft>
                  <a:buNone/>
                </a:pPr>
                <a:r>
                  <a:rPr lang="en-US" sz="2738">
                    <a:solidFill>
                      <a:srgbClr val="FFFBFB"/>
                    </a:solidFill>
                    <a:latin typeface="Times New Roman"/>
                    <a:ea typeface="Times New Roman"/>
                    <a:cs typeface="Times New Roman"/>
                    <a:sym typeface="Times New Roman"/>
                  </a:rPr>
                  <a:t>Amirthavalli Narayan</a:t>
                </a:r>
                <a:endParaRPr>
                  <a:latin typeface="Times New Roman"/>
                  <a:ea typeface="Times New Roman"/>
                  <a:cs typeface="Times New Roman"/>
                  <a:sym typeface="Times New Roman"/>
                </a:endParaRPr>
              </a:p>
            </p:txBody>
          </p:sp>
        </p:grpSp>
        <p:pic>
          <p:nvPicPr>
            <p:cNvPr id="145" name="Google Shape;145;p14"/>
            <p:cNvPicPr preferRelativeResize="0"/>
            <p:nvPr/>
          </p:nvPicPr>
          <p:blipFill>
            <a:blip r:embed="rId11">
              <a:alphaModFix/>
            </a:blip>
            <a:stretch>
              <a:fillRect/>
            </a:stretch>
          </p:blipFill>
          <p:spPr>
            <a:xfrm>
              <a:off x="10232763" y="5431450"/>
              <a:ext cx="2013950" cy="2339351"/>
            </a:xfrm>
            <a:prstGeom prst="rect">
              <a:avLst/>
            </a:prstGeom>
            <a:noFill/>
            <a:ln>
              <a:noFill/>
            </a:ln>
          </p:spPr>
        </p:pic>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DFBFB"/>
        </a:solidFill>
      </p:bgPr>
    </p:bg>
    <p:spTree>
      <p:nvGrpSpPr>
        <p:cNvPr id="149" name="Shape 149"/>
        <p:cNvGrpSpPr/>
        <p:nvPr/>
      </p:nvGrpSpPr>
      <p:grpSpPr>
        <a:xfrm>
          <a:off x="0" y="0"/>
          <a:ext cx="0" cy="0"/>
          <a:chOff x="0" y="0"/>
          <a:chExt cx="0" cy="0"/>
        </a:xfrm>
      </p:grpSpPr>
      <p:pic>
        <p:nvPicPr>
          <p:cNvPr id="150" name="Google Shape;150;p15"/>
          <p:cNvPicPr preferRelativeResize="0"/>
          <p:nvPr/>
        </p:nvPicPr>
        <p:blipFill>
          <a:blip r:embed="rId3">
            <a:alphaModFix/>
          </a:blip>
          <a:stretch>
            <a:fillRect/>
          </a:stretch>
        </p:blipFill>
        <p:spPr>
          <a:xfrm>
            <a:off x="3827175" y="3031350"/>
            <a:ext cx="2920000" cy="4949800"/>
          </a:xfrm>
          <a:prstGeom prst="rect">
            <a:avLst/>
          </a:prstGeom>
          <a:noFill/>
          <a:ln>
            <a:noFill/>
          </a:ln>
        </p:spPr>
      </p:pic>
      <p:grpSp>
        <p:nvGrpSpPr>
          <p:cNvPr id="151" name="Google Shape;151;p15"/>
          <p:cNvGrpSpPr/>
          <p:nvPr/>
        </p:nvGrpSpPr>
        <p:grpSpPr>
          <a:xfrm>
            <a:off x="-1543050" y="-630548"/>
            <a:ext cx="3086100" cy="11372230"/>
            <a:chOff x="0" y="-19050"/>
            <a:chExt cx="812800" cy="2995155"/>
          </a:xfrm>
        </p:grpSpPr>
        <p:sp>
          <p:nvSpPr>
            <p:cNvPr id="152" name="Google Shape;152;p15"/>
            <p:cNvSpPr/>
            <p:nvPr/>
          </p:nvSpPr>
          <p:spPr>
            <a:xfrm>
              <a:off x="0" y="0"/>
              <a:ext cx="812800" cy="2976105"/>
            </a:xfrm>
            <a:custGeom>
              <a:rect b="b" l="l" r="r" t="t"/>
              <a:pathLst>
                <a:path extrusionOk="0" h="2976105" w="812800">
                  <a:moveTo>
                    <a:pt x="0" y="0"/>
                  </a:moveTo>
                  <a:lnTo>
                    <a:pt x="812800" y="0"/>
                  </a:lnTo>
                  <a:lnTo>
                    <a:pt x="812800" y="2976105"/>
                  </a:lnTo>
                  <a:lnTo>
                    <a:pt x="0" y="2976105"/>
                  </a:lnTo>
                  <a:close/>
                </a:path>
              </a:pathLst>
            </a:custGeom>
            <a:solidFill>
              <a:srgbClr val="930000"/>
            </a:solidFill>
            <a:ln>
              <a:noFill/>
            </a:ln>
          </p:spPr>
        </p:sp>
        <p:sp>
          <p:nvSpPr>
            <p:cNvPr id="153" name="Google Shape;153;p15"/>
            <p:cNvSpPr txBox="1"/>
            <p:nvPr/>
          </p:nvSpPr>
          <p:spPr>
            <a:xfrm>
              <a:off x="0" y="-19050"/>
              <a:ext cx="812800" cy="831850"/>
            </a:xfrm>
            <a:prstGeom prst="rect">
              <a:avLst/>
            </a:prstGeom>
            <a:solidFill>
              <a:srgbClr val="930000"/>
            </a:solidFill>
            <a:ln>
              <a:noFill/>
            </a:ln>
          </p:spPr>
          <p:txBody>
            <a:bodyPr anchorCtr="0" anchor="ctr" bIns="50800" lIns="50800" spcFirstLastPara="1" rIns="50800" wrap="square" tIns="50800">
              <a:noAutofit/>
            </a:bodyPr>
            <a:lstStyle/>
            <a:p>
              <a:pPr indent="0" lvl="0" marL="0" marR="0" rtl="0" algn="ctr">
                <a:lnSpc>
                  <a:spcPct val="158833"/>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154" name="Google Shape;154;p15"/>
          <p:cNvGrpSpPr/>
          <p:nvPr/>
        </p:nvGrpSpPr>
        <p:grpSpPr>
          <a:xfrm>
            <a:off x="12193216" y="1343117"/>
            <a:ext cx="5408984" cy="8051758"/>
            <a:chOff x="0" y="-19050"/>
            <a:chExt cx="1424588" cy="2120628"/>
          </a:xfrm>
        </p:grpSpPr>
        <p:sp>
          <p:nvSpPr>
            <p:cNvPr id="155" name="Google Shape;155;p15"/>
            <p:cNvSpPr/>
            <p:nvPr/>
          </p:nvSpPr>
          <p:spPr>
            <a:xfrm>
              <a:off x="0" y="0"/>
              <a:ext cx="1424588" cy="2101578"/>
            </a:xfrm>
            <a:custGeom>
              <a:rect b="b" l="l" r="r" t="t"/>
              <a:pathLst>
                <a:path extrusionOk="0" h="2101578" w="1424588">
                  <a:moveTo>
                    <a:pt x="0" y="0"/>
                  </a:moveTo>
                  <a:lnTo>
                    <a:pt x="1424588" y="0"/>
                  </a:lnTo>
                  <a:lnTo>
                    <a:pt x="1424588" y="2101578"/>
                  </a:lnTo>
                  <a:lnTo>
                    <a:pt x="0" y="2101578"/>
                  </a:lnTo>
                  <a:close/>
                </a:path>
              </a:pathLst>
            </a:custGeom>
            <a:solidFill>
              <a:srgbClr val="930000"/>
            </a:solidFill>
            <a:ln>
              <a:noFill/>
            </a:ln>
          </p:spPr>
        </p:sp>
        <p:sp>
          <p:nvSpPr>
            <p:cNvPr id="156" name="Google Shape;156;p15"/>
            <p:cNvSpPr txBox="1"/>
            <p:nvPr/>
          </p:nvSpPr>
          <p:spPr>
            <a:xfrm>
              <a:off x="0" y="-19050"/>
              <a:ext cx="812800" cy="831850"/>
            </a:xfrm>
            <a:prstGeom prst="rect">
              <a:avLst/>
            </a:prstGeom>
            <a:noFill/>
            <a:ln>
              <a:noFill/>
            </a:ln>
          </p:spPr>
          <p:txBody>
            <a:bodyPr anchorCtr="0" anchor="ctr" bIns="50800" lIns="50800" spcFirstLastPara="1" rIns="50800" wrap="square" tIns="50800">
              <a:noAutofit/>
            </a:bodyPr>
            <a:lstStyle/>
            <a:p>
              <a:pPr indent="0" lvl="0" marL="0" marR="0" rtl="0" algn="ctr">
                <a:lnSpc>
                  <a:spcPct val="158833"/>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57" name="Google Shape;157;p15"/>
          <p:cNvSpPr txBox="1"/>
          <p:nvPr/>
        </p:nvSpPr>
        <p:spPr>
          <a:xfrm>
            <a:off x="5213112" y="1316966"/>
            <a:ext cx="5661900" cy="1211100"/>
          </a:xfrm>
          <a:prstGeom prst="rect">
            <a:avLst/>
          </a:prstGeom>
          <a:noFill/>
          <a:ln>
            <a:noFill/>
          </a:ln>
        </p:spPr>
        <p:txBody>
          <a:bodyPr anchorCtr="0" anchor="t" bIns="0" lIns="0" spcFirstLastPara="1" rIns="0" wrap="square" tIns="0">
            <a:spAutoFit/>
          </a:bodyPr>
          <a:lstStyle/>
          <a:p>
            <a:pPr indent="0" lvl="0" marL="0" marR="0" rtl="0" algn="l">
              <a:lnSpc>
                <a:spcPct val="138002"/>
              </a:lnSpc>
              <a:spcBef>
                <a:spcPts val="0"/>
              </a:spcBef>
              <a:spcAft>
                <a:spcPts val="0"/>
              </a:spcAft>
              <a:buNone/>
            </a:pPr>
            <a:r>
              <a:rPr b="1" lang="en-US" sz="7868">
                <a:solidFill>
                  <a:srgbClr val="231F20"/>
                </a:solidFill>
                <a:latin typeface="Times New Roman"/>
                <a:ea typeface="Times New Roman"/>
                <a:cs typeface="Times New Roman"/>
                <a:sym typeface="Times New Roman"/>
              </a:rPr>
              <a:t>Content</a:t>
            </a:r>
            <a:endParaRPr b="1">
              <a:latin typeface="Times New Roman"/>
              <a:ea typeface="Times New Roman"/>
              <a:cs typeface="Times New Roman"/>
              <a:sym typeface="Times New Roman"/>
            </a:endParaRPr>
          </a:p>
        </p:txBody>
      </p:sp>
      <p:sp>
        <p:nvSpPr>
          <p:cNvPr id="158" name="Google Shape;158;p15"/>
          <p:cNvSpPr txBox="1"/>
          <p:nvPr/>
        </p:nvSpPr>
        <p:spPr>
          <a:xfrm>
            <a:off x="4024659" y="3168035"/>
            <a:ext cx="937219" cy="714375"/>
          </a:xfrm>
          <a:prstGeom prst="rect">
            <a:avLst/>
          </a:prstGeom>
          <a:noFill/>
          <a:ln>
            <a:noFill/>
          </a:ln>
        </p:spPr>
        <p:txBody>
          <a:bodyPr anchorCtr="0" anchor="t" bIns="0" lIns="0" spcFirstLastPara="1" rIns="0" wrap="square" tIns="0">
            <a:spAutoFit/>
          </a:bodyPr>
          <a:lstStyle/>
          <a:p>
            <a:pPr indent="0" lvl="0" marL="0" marR="0" rtl="0" algn="ctr">
              <a:lnSpc>
                <a:spcPct val="120018"/>
              </a:lnSpc>
              <a:spcBef>
                <a:spcPts val="0"/>
              </a:spcBef>
              <a:spcAft>
                <a:spcPts val="0"/>
              </a:spcAft>
              <a:buNone/>
            </a:pPr>
            <a:r>
              <a:rPr lang="en-US" sz="4271">
                <a:solidFill>
                  <a:srgbClr val="FFFFFF"/>
                </a:solidFill>
                <a:latin typeface="Arial"/>
                <a:ea typeface="Arial"/>
                <a:cs typeface="Arial"/>
                <a:sym typeface="Arial"/>
              </a:rPr>
              <a:t>01</a:t>
            </a:r>
            <a:endParaRPr/>
          </a:p>
        </p:txBody>
      </p:sp>
      <p:sp>
        <p:nvSpPr>
          <p:cNvPr id="159" name="Google Shape;159;p15"/>
          <p:cNvSpPr txBox="1"/>
          <p:nvPr/>
        </p:nvSpPr>
        <p:spPr>
          <a:xfrm>
            <a:off x="4024659" y="3965154"/>
            <a:ext cx="937219" cy="714375"/>
          </a:xfrm>
          <a:prstGeom prst="rect">
            <a:avLst/>
          </a:prstGeom>
          <a:noFill/>
          <a:ln>
            <a:noFill/>
          </a:ln>
        </p:spPr>
        <p:txBody>
          <a:bodyPr anchorCtr="0" anchor="t" bIns="0" lIns="0" spcFirstLastPara="1" rIns="0" wrap="square" tIns="0">
            <a:spAutoFit/>
          </a:bodyPr>
          <a:lstStyle/>
          <a:p>
            <a:pPr indent="0" lvl="0" marL="0" marR="0" rtl="0" algn="ctr">
              <a:lnSpc>
                <a:spcPct val="120018"/>
              </a:lnSpc>
              <a:spcBef>
                <a:spcPts val="0"/>
              </a:spcBef>
              <a:spcAft>
                <a:spcPts val="0"/>
              </a:spcAft>
              <a:buNone/>
            </a:pPr>
            <a:r>
              <a:rPr lang="en-US" sz="4271">
                <a:solidFill>
                  <a:srgbClr val="FFFFFF"/>
                </a:solidFill>
                <a:latin typeface="Arial"/>
                <a:ea typeface="Arial"/>
                <a:cs typeface="Arial"/>
                <a:sym typeface="Arial"/>
              </a:rPr>
              <a:t>02</a:t>
            </a:r>
            <a:endParaRPr/>
          </a:p>
        </p:txBody>
      </p:sp>
      <p:sp>
        <p:nvSpPr>
          <p:cNvPr id="160" name="Google Shape;160;p15"/>
          <p:cNvSpPr txBox="1"/>
          <p:nvPr/>
        </p:nvSpPr>
        <p:spPr>
          <a:xfrm>
            <a:off x="4024659" y="4846311"/>
            <a:ext cx="937219" cy="714375"/>
          </a:xfrm>
          <a:prstGeom prst="rect">
            <a:avLst/>
          </a:prstGeom>
          <a:noFill/>
          <a:ln>
            <a:noFill/>
          </a:ln>
        </p:spPr>
        <p:txBody>
          <a:bodyPr anchorCtr="0" anchor="t" bIns="0" lIns="0" spcFirstLastPara="1" rIns="0" wrap="square" tIns="0">
            <a:spAutoFit/>
          </a:bodyPr>
          <a:lstStyle/>
          <a:p>
            <a:pPr indent="0" lvl="0" marL="0" marR="0" rtl="0" algn="ctr">
              <a:lnSpc>
                <a:spcPct val="120018"/>
              </a:lnSpc>
              <a:spcBef>
                <a:spcPts val="0"/>
              </a:spcBef>
              <a:spcAft>
                <a:spcPts val="0"/>
              </a:spcAft>
              <a:buNone/>
            </a:pPr>
            <a:r>
              <a:rPr lang="en-US" sz="4271">
                <a:solidFill>
                  <a:srgbClr val="FFFFFF"/>
                </a:solidFill>
                <a:latin typeface="Arial"/>
                <a:ea typeface="Arial"/>
                <a:cs typeface="Arial"/>
                <a:sym typeface="Arial"/>
              </a:rPr>
              <a:t>03</a:t>
            </a:r>
            <a:endParaRPr/>
          </a:p>
        </p:txBody>
      </p:sp>
      <p:sp>
        <p:nvSpPr>
          <p:cNvPr id="161" name="Google Shape;161;p15"/>
          <p:cNvSpPr txBox="1"/>
          <p:nvPr/>
        </p:nvSpPr>
        <p:spPr>
          <a:xfrm>
            <a:off x="4024659" y="5643430"/>
            <a:ext cx="937200" cy="714300"/>
          </a:xfrm>
          <a:prstGeom prst="rect">
            <a:avLst/>
          </a:prstGeom>
          <a:noFill/>
          <a:ln>
            <a:noFill/>
          </a:ln>
        </p:spPr>
        <p:txBody>
          <a:bodyPr anchorCtr="0" anchor="t" bIns="0" lIns="0" spcFirstLastPara="1" rIns="0" wrap="square" tIns="0">
            <a:spAutoFit/>
          </a:bodyPr>
          <a:lstStyle/>
          <a:p>
            <a:pPr indent="0" lvl="0" marL="0" marR="0" rtl="0" algn="ctr">
              <a:lnSpc>
                <a:spcPct val="120018"/>
              </a:lnSpc>
              <a:spcBef>
                <a:spcPts val="0"/>
              </a:spcBef>
              <a:spcAft>
                <a:spcPts val="0"/>
              </a:spcAft>
              <a:buNone/>
            </a:pPr>
            <a:r>
              <a:rPr lang="en-US" sz="4271">
                <a:solidFill>
                  <a:srgbClr val="FFFFFF"/>
                </a:solidFill>
                <a:latin typeface="Arial"/>
                <a:ea typeface="Arial"/>
                <a:cs typeface="Arial"/>
                <a:sym typeface="Arial"/>
              </a:rPr>
              <a:t>04</a:t>
            </a:r>
            <a:endParaRPr/>
          </a:p>
        </p:txBody>
      </p:sp>
      <p:sp>
        <p:nvSpPr>
          <p:cNvPr id="162" name="Google Shape;162;p15"/>
          <p:cNvSpPr txBox="1"/>
          <p:nvPr/>
        </p:nvSpPr>
        <p:spPr>
          <a:xfrm>
            <a:off x="4044260" y="6435807"/>
            <a:ext cx="937219" cy="714375"/>
          </a:xfrm>
          <a:prstGeom prst="rect">
            <a:avLst/>
          </a:prstGeom>
          <a:noFill/>
          <a:ln>
            <a:noFill/>
          </a:ln>
        </p:spPr>
        <p:txBody>
          <a:bodyPr anchorCtr="0" anchor="t" bIns="0" lIns="0" spcFirstLastPara="1" rIns="0" wrap="square" tIns="0">
            <a:spAutoFit/>
          </a:bodyPr>
          <a:lstStyle/>
          <a:p>
            <a:pPr indent="0" lvl="0" marL="0" marR="0" rtl="0" algn="ctr">
              <a:lnSpc>
                <a:spcPct val="120018"/>
              </a:lnSpc>
              <a:spcBef>
                <a:spcPts val="0"/>
              </a:spcBef>
              <a:spcAft>
                <a:spcPts val="0"/>
              </a:spcAft>
              <a:buNone/>
            </a:pPr>
            <a:r>
              <a:rPr lang="en-US" sz="4271">
                <a:solidFill>
                  <a:srgbClr val="FFFFFF"/>
                </a:solidFill>
                <a:latin typeface="Arial"/>
                <a:ea typeface="Arial"/>
                <a:cs typeface="Arial"/>
                <a:sym typeface="Arial"/>
              </a:rPr>
              <a:t>05</a:t>
            </a:r>
            <a:endParaRPr/>
          </a:p>
        </p:txBody>
      </p:sp>
      <p:sp>
        <p:nvSpPr>
          <p:cNvPr id="163" name="Google Shape;163;p15"/>
          <p:cNvSpPr txBox="1"/>
          <p:nvPr/>
        </p:nvSpPr>
        <p:spPr>
          <a:xfrm>
            <a:off x="4044260" y="7266771"/>
            <a:ext cx="937219" cy="714375"/>
          </a:xfrm>
          <a:prstGeom prst="rect">
            <a:avLst/>
          </a:prstGeom>
          <a:noFill/>
          <a:ln>
            <a:noFill/>
          </a:ln>
        </p:spPr>
        <p:txBody>
          <a:bodyPr anchorCtr="0" anchor="t" bIns="0" lIns="0" spcFirstLastPara="1" rIns="0" wrap="square" tIns="0">
            <a:spAutoFit/>
          </a:bodyPr>
          <a:lstStyle/>
          <a:p>
            <a:pPr indent="0" lvl="0" marL="0" marR="0" rtl="0" algn="ctr">
              <a:lnSpc>
                <a:spcPct val="120018"/>
              </a:lnSpc>
              <a:spcBef>
                <a:spcPts val="0"/>
              </a:spcBef>
              <a:spcAft>
                <a:spcPts val="0"/>
              </a:spcAft>
              <a:buNone/>
            </a:pPr>
            <a:r>
              <a:rPr lang="en-US" sz="4271">
                <a:solidFill>
                  <a:srgbClr val="FFFFFF"/>
                </a:solidFill>
                <a:latin typeface="Arial"/>
                <a:ea typeface="Arial"/>
                <a:cs typeface="Arial"/>
                <a:sym typeface="Arial"/>
              </a:rPr>
              <a:t>06</a:t>
            </a:r>
            <a:endParaRPr/>
          </a:p>
        </p:txBody>
      </p:sp>
      <p:sp>
        <p:nvSpPr>
          <p:cNvPr id="164" name="Google Shape;164;p15"/>
          <p:cNvSpPr txBox="1"/>
          <p:nvPr/>
        </p:nvSpPr>
        <p:spPr>
          <a:xfrm>
            <a:off x="4044260" y="8117064"/>
            <a:ext cx="937200" cy="714300"/>
          </a:xfrm>
          <a:prstGeom prst="rect">
            <a:avLst/>
          </a:prstGeom>
          <a:noFill/>
          <a:ln>
            <a:noFill/>
          </a:ln>
        </p:spPr>
        <p:txBody>
          <a:bodyPr anchorCtr="0" anchor="t" bIns="0" lIns="0" spcFirstLastPara="1" rIns="0" wrap="square" tIns="0">
            <a:spAutoFit/>
          </a:bodyPr>
          <a:lstStyle/>
          <a:p>
            <a:pPr indent="0" lvl="0" marL="0" marR="0" rtl="0" algn="ctr">
              <a:lnSpc>
                <a:spcPct val="120018"/>
              </a:lnSpc>
              <a:spcBef>
                <a:spcPts val="0"/>
              </a:spcBef>
              <a:spcAft>
                <a:spcPts val="0"/>
              </a:spcAft>
              <a:buNone/>
            </a:pPr>
            <a:r>
              <a:rPr lang="en-US" sz="4271">
                <a:solidFill>
                  <a:srgbClr val="FFFFFF"/>
                </a:solidFill>
                <a:latin typeface="Arial"/>
                <a:ea typeface="Arial"/>
                <a:cs typeface="Arial"/>
                <a:sym typeface="Arial"/>
              </a:rPr>
              <a:t>07</a:t>
            </a:r>
            <a:endParaRPr/>
          </a:p>
        </p:txBody>
      </p:sp>
      <p:sp>
        <p:nvSpPr>
          <p:cNvPr id="165" name="Google Shape;165;p15"/>
          <p:cNvSpPr txBox="1"/>
          <p:nvPr/>
        </p:nvSpPr>
        <p:spPr>
          <a:xfrm>
            <a:off x="5329124" y="3209087"/>
            <a:ext cx="5790600" cy="492600"/>
          </a:xfrm>
          <a:prstGeom prst="rect">
            <a:avLst/>
          </a:prstGeom>
          <a:noFill/>
          <a:ln>
            <a:noFill/>
          </a:ln>
        </p:spPr>
        <p:txBody>
          <a:bodyPr anchorCtr="0" anchor="t" bIns="0" lIns="0" spcFirstLastPara="1" rIns="0" wrap="square" tIns="0">
            <a:spAutoFit/>
          </a:bodyPr>
          <a:lstStyle/>
          <a:p>
            <a:pPr indent="0" lvl="0" marL="0" marR="0" rtl="0" algn="l">
              <a:lnSpc>
                <a:spcPct val="137995"/>
              </a:lnSpc>
              <a:spcBef>
                <a:spcPts val="0"/>
              </a:spcBef>
              <a:spcAft>
                <a:spcPts val="0"/>
              </a:spcAft>
              <a:buNone/>
            </a:pPr>
            <a:r>
              <a:rPr lang="en-US" sz="3200">
                <a:solidFill>
                  <a:srgbClr val="231F20"/>
                </a:solidFill>
                <a:latin typeface="Times New Roman"/>
                <a:ea typeface="Times New Roman"/>
                <a:cs typeface="Times New Roman"/>
                <a:sym typeface="Times New Roman"/>
              </a:rPr>
              <a:t>Overview</a:t>
            </a:r>
            <a:endParaRPr sz="3200">
              <a:latin typeface="Times New Roman"/>
              <a:ea typeface="Times New Roman"/>
              <a:cs typeface="Times New Roman"/>
              <a:sym typeface="Times New Roman"/>
            </a:endParaRPr>
          </a:p>
        </p:txBody>
      </p:sp>
      <p:sp>
        <p:nvSpPr>
          <p:cNvPr id="166" name="Google Shape;166;p15"/>
          <p:cNvSpPr txBox="1"/>
          <p:nvPr/>
        </p:nvSpPr>
        <p:spPr>
          <a:xfrm>
            <a:off x="5329124" y="4003305"/>
            <a:ext cx="6076500" cy="492600"/>
          </a:xfrm>
          <a:prstGeom prst="rect">
            <a:avLst/>
          </a:prstGeom>
          <a:noFill/>
          <a:ln>
            <a:noFill/>
          </a:ln>
        </p:spPr>
        <p:txBody>
          <a:bodyPr anchorCtr="0" anchor="t" bIns="0" lIns="0" spcFirstLastPara="1" rIns="0" wrap="square" tIns="0">
            <a:spAutoFit/>
          </a:bodyPr>
          <a:lstStyle/>
          <a:p>
            <a:pPr indent="0" lvl="0" marL="0" marR="0" rtl="0" algn="l">
              <a:lnSpc>
                <a:spcPct val="137995"/>
              </a:lnSpc>
              <a:spcBef>
                <a:spcPts val="0"/>
              </a:spcBef>
              <a:spcAft>
                <a:spcPts val="0"/>
              </a:spcAft>
              <a:buNone/>
            </a:pPr>
            <a:r>
              <a:rPr lang="en-US" sz="3200">
                <a:solidFill>
                  <a:srgbClr val="231F20"/>
                </a:solidFill>
                <a:latin typeface="Times New Roman"/>
                <a:ea typeface="Times New Roman"/>
                <a:cs typeface="Times New Roman"/>
                <a:sym typeface="Times New Roman"/>
              </a:rPr>
              <a:t>Problem Introduction</a:t>
            </a:r>
            <a:endParaRPr sz="3200">
              <a:solidFill>
                <a:srgbClr val="231F20"/>
              </a:solidFill>
              <a:latin typeface="Times New Roman"/>
              <a:ea typeface="Times New Roman"/>
              <a:cs typeface="Times New Roman"/>
              <a:sym typeface="Times New Roman"/>
            </a:endParaRPr>
          </a:p>
        </p:txBody>
      </p:sp>
      <p:sp>
        <p:nvSpPr>
          <p:cNvPr id="167" name="Google Shape;167;p15"/>
          <p:cNvSpPr txBox="1"/>
          <p:nvPr/>
        </p:nvSpPr>
        <p:spPr>
          <a:xfrm>
            <a:off x="5329124" y="4923395"/>
            <a:ext cx="5790600" cy="492600"/>
          </a:xfrm>
          <a:prstGeom prst="rect">
            <a:avLst/>
          </a:prstGeom>
          <a:noFill/>
          <a:ln>
            <a:noFill/>
          </a:ln>
        </p:spPr>
        <p:txBody>
          <a:bodyPr anchorCtr="0" anchor="t" bIns="0" lIns="0" spcFirstLastPara="1" rIns="0" wrap="square" tIns="0">
            <a:spAutoFit/>
          </a:bodyPr>
          <a:lstStyle/>
          <a:p>
            <a:pPr indent="0" lvl="0" marL="0" marR="0" rtl="0" algn="l">
              <a:lnSpc>
                <a:spcPct val="137995"/>
              </a:lnSpc>
              <a:spcBef>
                <a:spcPts val="0"/>
              </a:spcBef>
              <a:spcAft>
                <a:spcPts val="0"/>
              </a:spcAft>
              <a:buNone/>
            </a:pPr>
            <a:r>
              <a:rPr lang="en-US" sz="3200">
                <a:solidFill>
                  <a:srgbClr val="231F20"/>
                </a:solidFill>
                <a:latin typeface="Times New Roman"/>
                <a:ea typeface="Times New Roman"/>
                <a:cs typeface="Times New Roman"/>
                <a:sym typeface="Times New Roman"/>
              </a:rPr>
              <a:t>Solution Statement</a:t>
            </a:r>
            <a:endParaRPr sz="3200">
              <a:solidFill>
                <a:srgbClr val="231F20"/>
              </a:solidFill>
              <a:latin typeface="Times New Roman"/>
              <a:ea typeface="Times New Roman"/>
              <a:cs typeface="Times New Roman"/>
              <a:sym typeface="Times New Roman"/>
            </a:endParaRPr>
          </a:p>
        </p:txBody>
      </p:sp>
      <p:sp>
        <p:nvSpPr>
          <p:cNvPr id="168" name="Google Shape;168;p15"/>
          <p:cNvSpPr txBox="1"/>
          <p:nvPr/>
        </p:nvSpPr>
        <p:spPr>
          <a:xfrm>
            <a:off x="5329124" y="5717613"/>
            <a:ext cx="6076500" cy="492600"/>
          </a:xfrm>
          <a:prstGeom prst="rect">
            <a:avLst/>
          </a:prstGeom>
          <a:noFill/>
          <a:ln>
            <a:noFill/>
          </a:ln>
        </p:spPr>
        <p:txBody>
          <a:bodyPr anchorCtr="0" anchor="t" bIns="0" lIns="0" spcFirstLastPara="1" rIns="0" wrap="square" tIns="0">
            <a:spAutoFit/>
          </a:bodyPr>
          <a:lstStyle/>
          <a:p>
            <a:pPr indent="0" lvl="0" marL="0" marR="0" rtl="0" algn="l">
              <a:lnSpc>
                <a:spcPct val="137995"/>
              </a:lnSpc>
              <a:spcBef>
                <a:spcPts val="0"/>
              </a:spcBef>
              <a:spcAft>
                <a:spcPts val="0"/>
              </a:spcAft>
              <a:buNone/>
            </a:pPr>
            <a:r>
              <a:rPr lang="en-US" sz="3200">
                <a:solidFill>
                  <a:srgbClr val="231F20"/>
                </a:solidFill>
                <a:latin typeface="Times New Roman"/>
                <a:ea typeface="Times New Roman"/>
                <a:cs typeface="Times New Roman"/>
                <a:sym typeface="Times New Roman"/>
              </a:rPr>
              <a:t>Design &amp; Implementation</a:t>
            </a:r>
            <a:endParaRPr sz="3200">
              <a:latin typeface="Times New Roman"/>
              <a:ea typeface="Times New Roman"/>
              <a:cs typeface="Times New Roman"/>
              <a:sym typeface="Times New Roman"/>
            </a:endParaRPr>
          </a:p>
        </p:txBody>
      </p:sp>
      <p:sp>
        <p:nvSpPr>
          <p:cNvPr id="169" name="Google Shape;169;p15"/>
          <p:cNvSpPr txBox="1"/>
          <p:nvPr/>
        </p:nvSpPr>
        <p:spPr>
          <a:xfrm>
            <a:off x="5329124" y="6518457"/>
            <a:ext cx="6076500" cy="492600"/>
          </a:xfrm>
          <a:prstGeom prst="rect">
            <a:avLst/>
          </a:prstGeom>
          <a:noFill/>
          <a:ln>
            <a:noFill/>
          </a:ln>
        </p:spPr>
        <p:txBody>
          <a:bodyPr anchorCtr="0" anchor="t" bIns="0" lIns="0" spcFirstLastPara="1" rIns="0" wrap="square" tIns="0">
            <a:spAutoFit/>
          </a:bodyPr>
          <a:lstStyle/>
          <a:p>
            <a:pPr indent="0" lvl="0" marL="0" marR="0" rtl="0" algn="l">
              <a:lnSpc>
                <a:spcPct val="137995"/>
              </a:lnSpc>
              <a:spcBef>
                <a:spcPts val="0"/>
              </a:spcBef>
              <a:spcAft>
                <a:spcPts val="0"/>
              </a:spcAft>
              <a:buNone/>
            </a:pPr>
            <a:r>
              <a:rPr lang="en-US" sz="3200">
                <a:solidFill>
                  <a:srgbClr val="231F20"/>
                </a:solidFill>
                <a:latin typeface="Times New Roman"/>
                <a:ea typeface="Times New Roman"/>
                <a:cs typeface="Times New Roman"/>
                <a:sym typeface="Times New Roman"/>
              </a:rPr>
              <a:t>Challenges</a:t>
            </a:r>
            <a:endParaRPr sz="3200">
              <a:latin typeface="Times New Roman"/>
              <a:ea typeface="Times New Roman"/>
              <a:cs typeface="Times New Roman"/>
              <a:sym typeface="Times New Roman"/>
            </a:endParaRPr>
          </a:p>
        </p:txBody>
      </p:sp>
      <p:sp>
        <p:nvSpPr>
          <p:cNvPr id="170" name="Google Shape;170;p15"/>
          <p:cNvSpPr txBox="1"/>
          <p:nvPr/>
        </p:nvSpPr>
        <p:spPr>
          <a:xfrm>
            <a:off x="5329124" y="7310834"/>
            <a:ext cx="5790600" cy="492600"/>
          </a:xfrm>
          <a:prstGeom prst="rect">
            <a:avLst/>
          </a:prstGeom>
          <a:noFill/>
          <a:ln>
            <a:noFill/>
          </a:ln>
        </p:spPr>
        <p:txBody>
          <a:bodyPr anchorCtr="0" anchor="t" bIns="0" lIns="0" spcFirstLastPara="1" rIns="0" wrap="square" tIns="0">
            <a:spAutoFit/>
          </a:bodyPr>
          <a:lstStyle/>
          <a:p>
            <a:pPr indent="0" lvl="0" marL="0" marR="0" rtl="0" algn="l">
              <a:lnSpc>
                <a:spcPct val="137995"/>
              </a:lnSpc>
              <a:spcBef>
                <a:spcPts val="0"/>
              </a:spcBef>
              <a:spcAft>
                <a:spcPts val="0"/>
              </a:spcAft>
              <a:buNone/>
            </a:pPr>
            <a:r>
              <a:rPr lang="en-US" sz="3200">
                <a:solidFill>
                  <a:srgbClr val="231F20"/>
                </a:solidFill>
                <a:latin typeface="Times New Roman"/>
                <a:ea typeface="Times New Roman"/>
                <a:cs typeface="Times New Roman"/>
                <a:sym typeface="Times New Roman"/>
              </a:rPr>
              <a:t>Future </a:t>
            </a:r>
            <a:r>
              <a:rPr lang="en-US" sz="3200">
                <a:solidFill>
                  <a:srgbClr val="231F20"/>
                </a:solidFill>
                <a:latin typeface="Times New Roman"/>
                <a:ea typeface="Times New Roman"/>
                <a:cs typeface="Times New Roman"/>
                <a:sym typeface="Times New Roman"/>
              </a:rPr>
              <a:t>Scope</a:t>
            </a:r>
            <a:endParaRPr sz="3200">
              <a:latin typeface="Times New Roman"/>
              <a:ea typeface="Times New Roman"/>
              <a:cs typeface="Times New Roman"/>
              <a:sym typeface="Times New Roman"/>
            </a:endParaRPr>
          </a:p>
        </p:txBody>
      </p:sp>
      <p:sp>
        <p:nvSpPr>
          <p:cNvPr id="171" name="Google Shape;171;p15"/>
          <p:cNvSpPr/>
          <p:nvPr/>
        </p:nvSpPr>
        <p:spPr>
          <a:xfrm>
            <a:off x="14662954" y="8505104"/>
            <a:ext cx="3806571" cy="2083232"/>
          </a:xfrm>
          <a:custGeom>
            <a:rect b="b" l="l" r="r" t="t"/>
            <a:pathLst>
              <a:path extrusionOk="0" h="2083232" w="3806571">
                <a:moveTo>
                  <a:pt x="0" y="0"/>
                </a:moveTo>
                <a:lnTo>
                  <a:pt x="3806571" y="0"/>
                </a:lnTo>
                <a:lnTo>
                  <a:pt x="3806571" y="2083233"/>
                </a:lnTo>
                <a:lnTo>
                  <a:pt x="0" y="2083233"/>
                </a:lnTo>
                <a:lnTo>
                  <a:pt x="0" y="0"/>
                </a:lnTo>
                <a:close/>
              </a:path>
            </a:pathLst>
          </a:custGeom>
          <a:blipFill rotWithShape="1">
            <a:blip r:embed="rId4">
              <a:alphaModFix/>
            </a:blip>
            <a:stretch>
              <a:fillRect b="0" l="0" r="0" t="0"/>
            </a:stretch>
          </a:blipFill>
          <a:ln>
            <a:noFill/>
          </a:ln>
        </p:spPr>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DFBFB"/>
        </a:solidFill>
      </p:bgPr>
    </p:bg>
    <p:spTree>
      <p:nvGrpSpPr>
        <p:cNvPr id="175" name="Shape 175"/>
        <p:cNvGrpSpPr/>
        <p:nvPr/>
      </p:nvGrpSpPr>
      <p:grpSpPr>
        <a:xfrm>
          <a:off x="0" y="0"/>
          <a:ext cx="0" cy="0"/>
          <a:chOff x="0" y="0"/>
          <a:chExt cx="0" cy="0"/>
        </a:xfrm>
      </p:grpSpPr>
      <p:sp>
        <p:nvSpPr>
          <p:cNvPr id="176" name="Google Shape;176;p16"/>
          <p:cNvSpPr/>
          <p:nvPr/>
        </p:nvSpPr>
        <p:spPr>
          <a:xfrm>
            <a:off x="-1481995" y="1519911"/>
            <a:ext cx="4687320" cy="4687320"/>
          </a:xfrm>
          <a:custGeom>
            <a:rect b="b" l="l" r="r" t="t"/>
            <a:pathLst>
              <a:path extrusionOk="0" h="4687320" w="4687320">
                <a:moveTo>
                  <a:pt x="0" y="0"/>
                </a:moveTo>
                <a:lnTo>
                  <a:pt x="4687320" y="0"/>
                </a:lnTo>
                <a:lnTo>
                  <a:pt x="4687320" y="4687319"/>
                </a:lnTo>
                <a:lnTo>
                  <a:pt x="0" y="4687319"/>
                </a:lnTo>
                <a:lnTo>
                  <a:pt x="0" y="0"/>
                </a:lnTo>
                <a:close/>
              </a:path>
            </a:pathLst>
          </a:custGeom>
          <a:blipFill rotWithShape="1">
            <a:blip r:embed="rId3">
              <a:alphaModFix/>
            </a:blip>
            <a:stretch>
              <a:fillRect b="0" l="0" r="0" t="0"/>
            </a:stretch>
          </a:blipFill>
          <a:ln>
            <a:noFill/>
          </a:ln>
        </p:spPr>
      </p:sp>
      <p:sp>
        <p:nvSpPr>
          <p:cNvPr id="177" name="Google Shape;177;p16"/>
          <p:cNvSpPr/>
          <p:nvPr/>
        </p:nvSpPr>
        <p:spPr>
          <a:xfrm>
            <a:off x="14592495" y="7573922"/>
            <a:ext cx="4687320" cy="4687320"/>
          </a:xfrm>
          <a:custGeom>
            <a:rect b="b" l="l" r="r" t="t"/>
            <a:pathLst>
              <a:path extrusionOk="0" h="4687320" w="4687320">
                <a:moveTo>
                  <a:pt x="0" y="0"/>
                </a:moveTo>
                <a:lnTo>
                  <a:pt x="4687320" y="0"/>
                </a:lnTo>
                <a:lnTo>
                  <a:pt x="4687320" y="4687319"/>
                </a:lnTo>
                <a:lnTo>
                  <a:pt x="0" y="4687319"/>
                </a:lnTo>
                <a:lnTo>
                  <a:pt x="0" y="0"/>
                </a:lnTo>
                <a:close/>
              </a:path>
            </a:pathLst>
          </a:custGeom>
          <a:blipFill rotWithShape="1">
            <a:blip r:embed="rId3">
              <a:alphaModFix/>
            </a:blip>
            <a:stretch>
              <a:fillRect b="0" l="0" r="0" t="0"/>
            </a:stretch>
          </a:blipFill>
          <a:ln>
            <a:noFill/>
          </a:ln>
        </p:spPr>
      </p:sp>
      <p:grpSp>
        <p:nvGrpSpPr>
          <p:cNvPr id="178" name="Google Shape;178;p16"/>
          <p:cNvGrpSpPr/>
          <p:nvPr/>
        </p:nvGrpSpPr>
        <p:grpSpPr>
          <a:xfrm>
            <a:off x="16887962" y="5985119"/>
            <a:ext cx="2085109" cy="2085109"/>
            <a:chOff x="0" y="0"/>
            <a:chExt cx="812800" cy="812800"/>
          </a:xfrm>
        </p:grpSpPr>
        <p:sp>
          <p:nvSpPr>
            <p:cNvPr id="179" name="Google Shape;179;p16"/>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3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0" name="Google Shape;180;p16"/>
            <p:cNvSpPr txBox="1"/>
            <p:nvPr/>
          </p:nvSpPr>
          <p:spPr>
            <a:xfrm>
              <a:off x="76200" y="57150"/>
              <a:ext cx="660400" cy="679450"/>
            </a:xfrm>
            <a:prstGeom prst="rect">
              <a:avLst/>
            </a:prstGeom>
            <a:noFill/>
            <a:ln>
              <a:noFill/>
            </a:ln>
          </p:spPr>
          <p:txBody>
            <a:bodyPr anchorCtr="0" anchor="ctr" bIns="50800" lIns="50800" spcFirstLastPara="1" rIns="50800" wrap="square" tIns="50800">
              <a:noAutofit/>
            </a:bodyPr>
            <a:lstStyle/>
            <a:p>
              <a:pPr indent="0" lvl="0" marL="0" marR="0" rtl="0" algn="ctr">
                <a:lnSpc>
                  <a:spcPct val="158833"/>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181" name="Google Shape;181;p16"/>
          <p:cNvGrpSpPr/>
          <p:nvPr/>
        </p:nvGrpSpPr>
        <p:grpSpPr>
          <a:xfrm>
            <a:off x="-2262642" y="-3904566"/>
            <a:ext cx="8637895" cy="8637895"/>
            <a:chOff x="0" y="0"/>
            <a:chExt cx="812800" cy="812800"/>
          </a:xfrm>
        </p:grpSpPr>
        <p:sp>
          <p:nvSpPr>
            <p:cNvPr id="182" name="Google Shape;182;p16"/>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3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3" name="Google Shape;183;p16"/>
            <p:cNvSpPr txBox="1"/>
            <p:nvPr/>
          </p:nvSpPr>
          <p:spPr>
            <a:xfrm>
              <a:off x="76200" y="57150"/>
              <a:ext cx="660400" cy="679450"/>
            </a:xfrm>
            <a:prstGeom prst="rect">
              <a:avLst/>
            </a:prstGeom>
            <a:noFill/>
            <a:ln>
              <a:noFill/>
            </a:ln>
          </p:spPr>
          <p:txBody>
            <a:bodyPr anchorCtr="0" anchor="ctr" bIns="50800" lIns="50800" spcFirstLastPara="1" rIns="50800" wrap="square" tIns="50800">
              <a:noAutofit/>
            </a:bodyPr>
            <a:lstStyle/>
            <a:p>
              <a:pPr indent="0" lvl="0" marL="0" marR="0" rtl="0" algn="ctr">
                <a:lnSpc>
                  <a:spcPct val="158833"/>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84" name="Google Shape;184;p16"/>
          <p:cNvSpPr/>
          <p:nvPr/>
        </p:nvSpPr>
        <p:spPr>
          <a:xfrm>
            <a:off x="7461103" y="1326665"/>
            <a:ext cx="1182826" cy="1961628"/>
          </a:xfrm>
          <a:custGeom>
            <a:rect b="b" l="l" r="r" t="t"/>
            <a:pathLst>
              <a:path extrusionOk="0" h="2444877" w="1474216">
                <a:moveTo>
                  <a:pt x="1394587" y="1366393"/>
                </a:moveTo>
                <a:lnTo>
                  <a:pt x="395351" y="2365883"/>
                </a:lnTo>
                <a:cubicBezTo>
                  <a:pt x="315849" y="2444877"/>
                  <a:pt x="186944" y="2444877"/>
                  <a:pt x="107315" y="2365883"/>
                </a:cubicBezTo>
                <a:lnTo>
                  <a:pt x="0" y="2258441"/>
                </a:lnTo>
                <a:lnTo>
                  <a:pt x="891286" y="1366393"/>
                </a:lnTo>
                <a:cubicBezTo>
                  <a:pt x="970788" y="1286891"/>
                  <a:pt x="970788" y="1157859"/>
                  <a:pt x="891286" y="1078357"/>
                </a:cubicBezTo>
                <a:lnTo>
                  <a:pt x="0" y="186944"/>
                </a:lnTo>
                <a:lnTo>
                  <a:pt x="107442" y="79502"/>
                </a:lnTo>
                <a:cubicBezTo>
                  <a:pt x="186944" y="0"/>
                  <a:pt x="315849" y="0"/>
                  <a:pt x="395478" y="79502"/>
                </a:cubicBezTo>
                <a:lnTo>
                  <a:pt x="1394714" y="1078357"/>
                </a:lnTo>
                <a:cubicBezTo>
                  <a:pt x="1474216" y="1157859"/>
                  <a:pt x="1474216" y="1286891"/>
                  <a:pt x="1394714" y="1366393"/>
                </a:cubicBezTo>
                <a:close/>
              </a:path>
            </a:pathLst>
          </a:custGeom>
          <a:solidFill>
            <a:srgbClr val="93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16"/>
          <p:cNvSpPr/>
          <p:nvPr/>
        </p:nvSpPr>
        <p:spPr>
          <a:xfrm>
            <a:off x="7601480" y="1969363"/>
            <a:ext cx="358373" cy="675682"/>
          </a:xfrm>
          <a:custGeom>
            <a:rect b="b" l="l" r="r" t="t"/>
            <a:pathLst>
              <a:path extrusionOk="0" h="842137" w="446659">
                <a:moveTo>
                  <a:pt x="350393" y="246126"/>
                </a:moveTo>
                <a:lnTo>
                  <a:pt x="165354" y="60960"/>
                </a:lnTo>
                <a:cubicBezTo>
                  <a:pt x="104394" y="0"/>
                  <a:pt x="0" y="42926"/>
                  <a:pt x="0" y="129413"/>
                </a:cubicBezTo>
                <a:lnTo>
                  <a:pt x="0" y="712724"/>
                </a:lnTo>
                <a:cubicBezTo>
                  <a:pt x="0" y="799211"/>
                  <a:pt x="104394" y="842137"/>
                  <a:pt x="165354" y="781177"/>
                </a:cubicBezTo>
                <a:lnTo>
                  <a:pt x="350393" y="596138"/>
                </a:lnTo>
                <a:cubicBezTo>
                  <a:pt x="446659" y="499237"/>
                  <a:pt x="446659" y="342519"/>
                  <a:pt x="350393" y="246126"/>
                </a:cubicBezTo>
                <a:close/>
              </a:path>
            </a:pathLst>
          </a:custGeom>
          <a:solidFill>
            <a:srgbClr val="93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6"/>
          <p:cNvSpPr/>
          <p:nvPr/>
        </p:nvSpPr>
        <p:spPr>
          <a:xfrm>
            <a:off x="7907654" y="1519911"/>
            <a:ext cx="5962326" cy="1575131"/>
          </a:xfrm>
          <a:custGeom>
            <a:rect b="b" l="l" r="r" t="t"/>
            <a:pathLst>
              <a:path extrusionOk="0" h="1963166" w="7431151">
                <a:moveTo>
                  <a:pt x="6464935" y="0"/>
                </a:moveTo>
                <a:lnTo>
                  <a:pt x="0" y="0"/>
                </a:lnTo>
                <a:lnTo>
                  <a:pt x="837819" y="837565"/>
                </a:lnTo>
                <a:cubicBezTo>
                  <a:pt x="877316" y="877062"/>
                  <a:pt x="897636" y="929386"/>
                  <a:pt x="897636" y="981583"/>
                </a:cubicBezTo>
                <a:cubicBezTo>
                  <a:pt x="897636" y="1033780"/>
                  <a:pt x="877951" y="1085596"/>
                  <a:pt x="837819" y="1125601"/>
                </a:cubicBezTo>
                <a:lnTo>
                  <a:pt x="635" y="1963166"/>
                </a:lnTo>
                <a:lnTo>
                  <a:pt x="6464427" y="1963166"/>
                </a:lnTo>
                <a:lnTo>
                  <a:pt x="7431151" y="981583"/>
                </a:lnTo>
                <a:lnTo>
                  <a:pt x="6464935" y="0"/>
                </a:lnTo>
                <a:close/>
              </a:path>
            </a:pathLst>
          </a:custGeom>
          <a:solidFill>
            <a:srgbClr val="93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6"/>
          <p:cNvSpPr/>
          <p:nvPr/>
        </p:nvSpPr>
        <p:spPr>
          <a:xfrm>
            <a:off x="10898718" y="3214544"/>
            <a:ext cx="1182825" cy="1961628"/>
          </a:xfrm>
          <a:custGeom>
            <a:rect b="b" l="l" r="r" t="t"/>
            <a:pathLst>
              <a:path extrusionOk="0" h="2444877" w="1474216">
                <a:moveTo>
                  <a:pt x="78994" y="1078484"/>
                </a:moveTo>
                <a:lnTo>
                  <a:pt x="1078611" y="78994"/>
                </a:lnTo>
                <a:cubicBezTo>
                  <a:pt x="1158240" y="0"/>
                  <a:pt x="1287145" y="0"/>
                  <a:pt x="1366774" y="78994"/>
                </a:cubicBezTo>
                <a:lnTo>
                  <a:pt x="1474216" y="186436"/>
                </a:lnTo>
                <a:lnTo>
                  <a:pt x="582549" y="1078484"/>
                </a:lnTo>
                <a:cubicBezTo>
                  <a:pt x="502920" y="1157986"/>
                  <a:pt x="502920" y="1287018"/>
                  <a:pt x="582549" y="1366520"/>
                </a:cubicBezTo>
                <a:lnTo>
                  <a:pt x="1474216" y="2257933"/>
                </a:lnTo>
                <a:lnTo>
                  <a:pt x="1366774" y="2365375"/>
                </a:lnTo>
                <a:cubicBezTo>
                  <a:pt x="1287145" y="2444877"/>
                  <a:pt x="1158240" y="2444877"/>
                  <a:pt x="1078611" y="2365375"/>
                </a:cubicBezTo>
                <a:lnTo>
                  <a:pt x="78994" y="1366012"/>
                </a:lnTo>
                <a:cubicBezTo>
                  <a:pt x="0" y="1286510"/>
                  <a:pt x="0" y="1158113"/>
                  <a:pt x="78994" y="1078484"/>
                </a:cubicBezTo>
                <a:close/>
              </a:path>
            </a:pathLst>
          </a:custGeom>
          <a:solidFill>
            <a:srgbClr val="C97F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6"/>
          <p:cNvSpPr/>
          <p:nvPr/>
        </p:nvSpPr>
        <p:spPr>
          <a:xfrm>
            <a:off x="11582496" y="3857242"/>
            <a:ext cx="358883" cy="675784"/>
          </a:xfrm>
          <a:custGeom>
            <a:rect b="b" l="l" r="r" t="t"/>
            <a:pathLst>
              <a:path extrusionOk="0" h="842264" w="447294">
                <a:moveTo>
                  <a:pt x="96901" y="596138"/>
                </a:moveTo>
                <a:lnTo>
                  <a:pt x="281940" y="781304"/>
                </a:lnTo>
                <a:cubicBezTo>
                  <a:pt x="342900" y="842264"/>
                  <a:pt x="447294" y="799338"/>
                  <a:pt x="447294" y="712851"/>
                </a:cubicBezTo>
                <a:lnTo>
                  <a:pt x="447294" y="129413"/>
                </a:lnTo>
                <a:cubicBezTo>
                  <a:pt x="447294" y="42926"/>
                  <a:pt x="342900" y="0"/>
                  <a:pt x="281940" y="60960"/>
                </a:cubicBezTo>
                <a:lnTo>
                  <a:pt x="96901" y="246126"/>
                </a:lnTo>
                <a:cubicBezTo>
                  <a:pt x="0" y="343027"/>
                  <a:pt x="0" y="499237"/>
                  <a:pt x="96901" y="596138"/>
                </a:cubicBezTo>
                <a:close/>
              </a:path>
            </a:pathLst>
          </a:custGeom>
          <a:solidFill>
            <a:srgbClr val="C97F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6"/>
          <p:cNvSpPr/>
          <p:nvPr/>
        </p:nvSpPr>
        <p:spPr>
          <a:xfrm>
            <a:off x="5617425" y="3396465"/>
            <a:ext cx="5966250" cy="1575441"/>
          </a:xfrm>
          <a:custGeom>
            <a:rect b="b" l="l" r="r" t="t"/>
            <a:pathLst>
              <a:path extrusionOk="0" h="1963166" w="7434580">
                <a:moveTo>
                  <a:pt x="967105" y="1963166"/>
                </a:moveTo>
                <a:lnTo>
                  <a:pt x="7434580" y="1963166"/>
                </a:lnTo>
                <a:lnTo>
                  <a:pt x="6596380" y="1125601"/>
                </a:lnTo>
                <a:cubicBezTo>
                  <a:pt x="6556883" y="1086104"/>
                  <a:pt x="6536563" y="1033780"/>
                  <a:pt x="6536563" y="981583"/>
                </a:cubicBezTo>
                <a:cubicBezTo>
                  <a:pt x="6536563" y="929386"/>
                  <a:pt x="6556375" y="877570"/>
                  <a:pt x="6596380" y="837565"/>
                </a:cubicBezTo>
                <a:lnTo>
                  <a:pt x="7434072" y="0"/>
                </a:lnTo>
                <a:lnTo>
                  <a:pt x="967105" y="0"/>
                </a:lnTo>
                <a:lnTo>
                  <a:pt x="0" y="980948"/>
                </a:lnTo>
                <a:lnTo>
                  <a:pt x="967105" y="1963039"/>
                </a:lnTo>
                <a:close/>
              </a:path>
            </a:pathLst>
          </a:custGeom>
          <a:solidFill>
            <a:srgbClr val="C97F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6"/>
          <p:cNvSpPr/>
          <p:nvPr/>
        </p:nvSpPr>
        <p:spPr>
          <a:xfrm>
            <a:off x="7309182" y="5444116"/>
            <a:ext cx="1182826" cy="1961628"/>
          </a:xfrm>
          <a:custGeom>
            <a:rect b="b" l="l" r="r" t="t"/>
            <a:pathLst>
              <a:path extrusionOk="0" h="2444877" w="1474216">
                <a:moveTo>
                  <a:pt x="1394587" y="1366393"/>
                </a:moveTo>
                <a:lnTo>
                  <a:pt x="395351" y="2365883"/>
                </a:lnTo>
                <a:cubicBezTo>
                  <a:pt x="315849" y="2444877"/>
                  <a:pt x="186944" y="2444877"/>
                  <a:pt x="107315" y="2365883"/>
                </a:cubicBezTo>
                <a:lnTo>
                  <a:pt x="0" y="2258441"/>
                </a:lnTo>
                <a:lnTo>
                  <a:pt x="891286" y="1366393"/>
                </a:lnTo>
                <a:cubicBezTo>
                  <a:pt x="970788" y="1286891"/>
                  <a:pt x="970788" y="1157859"/>
                  <a:pt x="891286" y="1078357"/>
                </a:cubicBezTo>
                <a:lnTo>
                  <a:pt x="0" y="186944"/>
                </a:lnTo>
                <a:lnTo>
                  <a:pt x="107442" y="79502"/>
                </a:lnTo>
                <a:cubicBezTo>
                  <a:pt x="186944" y="0"/>
                  <a:pt x="315849" y="0"/>
                  <a:pt x="395478" y="79502"/>
                </a:cubicBezTo>
                <a:lnTo>
                  <a:pt x="1394714" y="1078357"/>
                </a:lnTo>
                <a:cubicBezTo>
                  <a:pt x="1474216" y="1157859"/>
                  <a:pt x="1474216" y="1286891"/>
                  <a:pt x="1394714" y="1366393"/>
                </a:cubicBezTo>
                <a:close/>
              </a:path>
            </a:pathLst>
          </a:custGeom>
          <a:solidFill>
            <a:srgbClr val="93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6"/>
          <p:cNvSpPr/>
          <p:nvPr/>
        </p:nvSpPr>
        <p:spPr>
          <a:xfrm>
            <a:off x="7449560" y="6086814"/>
            <a:ext cx="358373" cy="675682"/>
          </a:xfrm>
          <a:custGeom>
            <a:rect b="b" l="l" r="r" t="t"/>
            <a:pathLst>
              <a:path extrusionOk="0" h="842137" w="446659">
                <a:moveTo>
                  <a:pt x="350393" y="246126"/>
                </a:moveTo>
                <a:lnTo>
                  <a:pt x="165354" y="60960"/>
                </a:lnTo>
                <a:cubicBezTo>
                  <a:pt x="104394" y="0"/>
                  <a:pt x="0" y="42926"/>
                  <a:pt x="0" y="129413"/>
                </a:cubicBezTo>
                <a:lnTo>
                  <a:pt x="0" y="712724"/>
                </a:lnTo>
                <a:cubicBezTo>
                  <a:pt x="0" y="799211"/>
                  <a:pt x="104394" y="842137"/>
                  <a:pt x="165354" y="781177"/>
                </a:cubicBezTo>
                <a:lnTo>
                  <a:pt x="350393" y="596138"/>
                </a:lnTo>
                <a:cubicBezTo>
                  <a:pt x="446659" y="499237"/>
                  <a:pt x="446659" y="342519"/>
                  <a:pt x="350393" y="246126"/>
                </a:cubicBezTo>
                <a:close/>
              </a:path>
            </a:pathLst>
          </a:custGeom>
          <a:solidFill>
            <a:srgbClr val="93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6"/>
          <p:cNvSpPr/>
          <p:nvPr/>
        </p:nvSpPr>
        <p:spPr>
          <a:xfrm>
            <a:off x="7755734" y="5637362"/>
            <a:ext cx="5962326" cy="1575131"/>
          </a:xfrm>
          <a:custGeom>
            <a:rect b="b" l="l" r="r" t="t"/>
            <a:pathLst>
              <a:path extrusionOk="0" h="1963166" w="7431151">
                <a:moveTo>
                  <a:pt x="6464935" y="0"/>
                </a:moveTo>
                <a:lnTo>
                  <a:pt x="0" y="0"/>
                </a:lnTo>
                <a:lnTo>
                  <a:pt x="837819" y="837565"/>
                </a:lnTo>
                <a:cubicBezTo>
                  <a:pt x="877316" y="877062"/>
                  <a:pt x="897636" y="929386"/>
                  <a:pt x="897636" y="981583"/>
                </a:cubicBezTo>
                <a:cubicBezTo>
                  <a:pt x="897636" y="1033780"/>
                  <a:pt x="877951" y="1085596"/>
                  <a:pt x="837819" y="1125601"/>
                </a:cubicBezTo>
                <a:lnTo>
                  <a:pt x="635" y="1963166"/>
                </a:lnTo>
                <a:lnTo>
                  <a:pt x="6464427" y="1963166"/>
                </a:lnTo>
                <a:lnTo>
                  <a:pt x="7431151" y="981583"/>
                </a:lnTo>
                <a:lnTo>
                  <a:pt x="6464935" y="0"/>
                </a:lnTo>
                <a:close/>
              </a:path>
            </a:pathLst>
          </a:custGeom>
          <a:solidFill>
            <a:srgbClr val="93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6"/>
          <p:cNvSpPr/>
          <p:nvPr/>
        </p:nvSpPr>
        <p:spPr>
          <a:xfrm>
            <a:off x="10746797" y="7331995"/>
            <a:ext cx="1182825" cy="1961628"/>
          </a:xfrm>
          <a:custGeom>
            <a:rect b="b" l="l" r="r" t="t"/>
            <a:pathLst>
              <a:path extrusionOk="0" h="2444877" w="1474216">
                <a:moveTo>
                  <a:pt x="78994" y="1078484"/>
                </a:moveTo>
                <a:lnTo>
                  <a:pt x="1078611" y="78994"/>
                </a:lnTo>
                <a:cubicBezTo>
                  <a:pt x="1158240" y="0"/>
                  <a:pt x="1287145" y="0"/>
                  <a:pt x="1366774" y="78994"/>
                </a:cubicBezTo>
                <a:lnTo>
                  <a:pt x="1474216" y="186436"/>
                </a:lnTo>
                <a:lnTo>
                  <a:pt x="582549" y="1078484"/>
                </a:lnTo>
                <a:cubicBezTo>
                  <a:pt x="502920" y="1157986"/>
                  <a:pt x="502920" y="1287018"/>
                  <a:pt x="582549" y="1366520"/>
                </a:cubicBezTo>
                <a:lnTo>
                  <a:pt x="1474216" y="2257933"/>
                </a:lnTo>
                <a:lnTo>
                  <a:pt x="1366774" y="2365375"/>
                </a:lnTo>
                <a:cubicBezTo>
                  <a:pt x="1287145" y="2444877"/>
                  <a:pt x="1158240" y="2444877"/>
                  <a:pt x="1078611" y="2365375"/>
                </a:cubicBezTo>
                <a:lnTo>
                  <a:pt x="78994" y="1366012"/>
                </a:lnTo>
                <a:cubicBezTo>
                  <a:pt x="0" y="1286510"/>
                  <a:pt x="0" y="1158113"/>
                  <a:pt x="78994" y="1078484"/>
                </a:cubicBezTo>
                <a:close/>
              </a:path>
            </a:pathLst>
          </a:custGeom>
          <a:solidFill>
            <a:srgbClr val="C97F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6"/>
          <p:cNvSpPr/>
          <p:nvPr/>
        </p:nvSpPr>
        <p:spPr>
          <a:xfrm>
            <a:off x="11430576" y="7974693"/>
            <a:ext cx="358883" cy="675784"/>
          </a:xfrm>
          <a:custGeom>
            <a:rect b="b" l="l" r="r" t="t"/>
            <a:pathLst>
              <a:path extrusionOk="0" h="842264" w="447294">
                <a:moveTo>
                  <a:pt x="96901" y="596138"/>
                </a:moveTo>
                <a:lnTo>
                  <a:pt x="281940" y="781304"/>
                </a:lnTo>
                <a:cubicBezTo>
                  <a:pt x="342900" y="842264"/>
                  <a:pt x="447294" y="799338"/>
                  <a:pt x="447294" y="712851"/>
                </a:cubicBezTo>
                <a:lnTo>
                  <a:pt x="447294" y="129413"/>
                </a:lnTo>
                <a:cubicBezTo>
                  <a:pt x="447294" y="42926"/>
                  <a:pt x="342900" y="0"/>
                  <a:pt x="281940" y="60960"/>
                </a:cubicBezTo>
                <a:lnTo>
                  <a:pt x="96901" y="246126"/>
                </a:lnTo>
                <a:cubicBezTo>
                  <a:pt x="0" y="343027"/>
                  <a:pt x="0" y="499237"/>
                  <a:pt x="96901" y="596138"/>
                </a:cubicBezTo>
                <a:close/>
              </a:path>
            </a:pathLst>
          </a:custGeom>
          <a:solidFill>
            <a:srgbClr val="C97F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6"/>
          <p:cNvSpPr/>
          <p:nvPr/>
        </p:nvSpPr>
        <p:spPr>
          <a:xfrm>
            <a:off x="5518354" y="7525241"/>
            <a:ext cx="5965077" cy="1575131"/>
          </a:xfrm>
          <a:custGeom>
            <a:rect b="b" l="l" r="r" t="t"/>
            <a:pathLst>
              <a:path extrusionOk="0" h="1963166" w="7434580">
                <a:moveTo>
                  <a:pt x="967105" y="1963166"/>
                </a:moveTo>
                <a:lnTo>
                  <a:pt x="7434580" y="1963166"/>
                </a:lnTo>
                <a:lnTo>
                  <a:pt x="6596380" y="1125601"/>
                </a:lnTo>
                <a:cubicBezTo>
                  <a:pt x="6556883" y="1086104"/>
                  <a:pt x="6536563" y="1033780"/>
                  <a:pt x="6536563" y="981583"/>
                </a:cubicBezTo>
                <a:cubicBezTo>
                  <a:pt x="6536563" y="929386"/>
                  <a:pt x="6556375" y="877570"/>
                  <a:pt x="6596380" y="837565"/>
                </a:cubicBezTo>
                <a:lnTo>
                  <a:pt x="7434072" y="0"/>
                </a:lnTo>
                <a:lnTo>
                  <a:pt x="967105" y="0"/>
                </a:lnTo>
                <a:lnTo>
                  <a:pt x="0" y="980948"/>
                </a:lnTo>
                <a:lnTo>
                  <a:pt x="967105" y="1963039"/>
                </a:lnTo>
                <a:close/>
              </a:path>
            </a:pathLst>
          </a:custGeom>
          <a:solidFill>
            <a:srgbClr val="C97F7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6" name="Google Shape;196;p16"/>
          <p:cNvSpPr txBox="1"/>
          <p:nvPr/>
        </p:nvSpPr>
        <p:spPr>
          <a:xfrm>
            <a:off x="1095769" y="828675"/>
            <a:ext cx="5605500" cy="915300"/>
          </a:xfrm>
          <a:prstGeom prst="rect">
            <a:avLst/>
          </a:prstGeom>
          <a:noFill/>
          <a:ln>
            <a:noFill/>
          </a:ln>
        </p:spPr>
        <p:txBody>
          <a:bodyPr anchorCtr="0" anchor="t" bIns="0" lIns="0" spcFirstLastPara="1" rIns="0" wrap="square" tIns="0">
            <a:spAutoFit/>
          </a:bodyPr>
          <a:lstStyle/>
          <a:p>
            <a:pPr indent="0" lvl="0" marL="0" marR="0" rtl="0" algn="l">
              <a:lnSpc>
                <a:spcPct val="138008"/>
              </a:lnSpc>
              <a:spcBef>
                <a:spcPts val="0"/>
              </a:spcBef>
              <a:spcAft>
                <a:spcPts val="0"/>
              </a:spcAft>
              <a:buNone/>
            </a:pPr>
            <a:r>
              <a:rPr lang="en-US" sz="5946">
                <a:solidFill>
                  <a:srgbClr val="FFFFFF"/>
                </a:solidFill>
                <a:latin typeface="Times New Roman"/>
                <a:ea typeface="Times New Roman"/>
                <a:cs typeface="Times New Roman"/>
                <a:sym typeface="Times New Roman"/>
              </a:rPr>
              <a:t>Overview</a:t>
            </a:r>
            <a:endParaRPr>
              <a:latin typeface="Times New Roman"/>
              <a:ea typeface="Times New Roman"/>
              <a:cs typeface="Times New Roman"/>
              <a:sym typeface="Times New Roman"/>
            </a:endParaRPr>
          </a:p>
        </p:txBody>
      </p:sp>
      <p:sp>
        <p:nvSpPr>
          <p:cNvPr id="197" name="Google Shape;197;p16"/>
          <p:cNvSpPr txBox="1"/>
          <p:nvPr/>
        </p:nvSpPr>
        <p:spPr>
          <a:xfrm>
            <a:off x="9713575" y="1675052"/>
            <a:ext cx="3442500" cy="1248900"/>
          </a:xfrm>
          <a:prstGeom prst="rect">
            <a:avLst/>
          </a:prstGeom>
          <a:noFill/>
          <a:ln>
            <a:noFill/>
          </a:ln>
        </p:spPr>
        <p:txBody>
          <a:bodyPr anchorCtr="0" anchor="t" bIns="0" lIns="0" spcFirstLastPara="1" rIns="0" wrap="square" tIns="0">
            <a:spAutoFit/>
          </a:bodyPr>
          <a:lstStyle/>
          <a:p>
            <a:pPr indent="0" lvl="0" marL="0" rtl="0" algn="l">
              <a:lnSpc>
                <a:spcPct val="125750"/>
              </a:lnSpc>
              <a:spcBef>
                <a:spcPts val="0"/>
              </a:spcBef>
              <a:spcAft>
                <a:spcPts val="0"/>
              </a:spcAft>
              <a:buClr>
                <a:schemeClr val="dk1"/>
              </a:buClr>
              <a:buSzPts val="1100"/>
              <a:buFont typeface="Arial"/>
              <a:buNone/>
            </a:pPr>
            <a:r>
              <a:rPr lang="en-US" sz="1700">
                <a:solidFill>
                  <a:schemeClr val="lt1"/>
                </a:solidFill>
                <a:latin typeface="Times New Roman"/>
                <a:ea typeface="Times New Roman"/>
                <a:cs typeface="Times New Roman"/>
                <a:sym typeface="Times New Roman"/>
              </a:rPr>
              <a:t>Increasing heatwaves threaten global health.</a:t>
            </a:r>
            <a:endParaRPr sz="1700">
              <a:solidFill>
                <a:schemeClr val="lt1"/>
              </a:solidFill>
              <a:latin typeface="Times New Roman"/>
              <a:ea typeface="Times New Roman"/>
              <a:cs typeface="Times New Roman"/>
              <a:sym typeface="Times New Roman"/>
            </a:endParaRPr>
          </a:p>
          <a:p>
            <a:pPr indent="0" lvl="0" marL="0" rtl="0" algn="l">
              <a:lnSpc>
                <a:spcPct val="125750"/>
              </a:lnSpc>
              <a:spcBef>
                <a:spcPts val="0"/>
              </a:spcBef>
              <a:spcAft>
                <a:spcPts val="0"/>
              </a:spcAft>
              <a:buClr>
                <a:schemeClr val="dk1"/>
              </a:buClr>
              <a:buSzPts val="1100"/>
              <a:buFont typeface="Arial"/>
              <a:buNone/>
            </a:pPr>
            <a:r>
              <a:t/>
            </a:r>
            <a:endParaRPr sz="1700">
              <a:solidFill>
                <a:schemeClr val="lt1"/>
              </a:solidFill>
              <a:latin typeface="Times New Roman"/>
              <a:ea typeface="Times New Roman"/>
              <a:cs typeface="Times New Roman"/>
              <a:sym typeface="Times New Roman"/>
            </a:endParaRPr>
          </a:p>
          <a:p>
            <a:pPr indent="0" lvl="0" marL="0" rtl="0" algn="l">
              <a:lnSpc>
                <a:spcPct val="125750"/>
              </a:lnSpc>
              <a:spcBef>
                <a:spcPts val="0"/>
              </a:spcBef>
              <a:spcAft>
                <a:spcPts val="0"/>
              </a:spcAft>
              <a:buClr>
                <a:schemeClr val="dk1"/>
              </a:buClr>
              <a:buFont typeface="Arial"/>
              <a:buNone/>
            </a:pPr>
            <a:r>
              <a:t/>
            </a:r>
            <a:endParaRPr sz="1700">
              <a:solidFill>
                <a:schemeClr val="lt1"/>
              </a:solidFill>
              <a:latin typeface="Times New Roman"/>
              <a:ea typeface="Times New Roman"/>
              <a:cs typeface="Times New Roman"/>
              <a:sym typeface="Times New Roman"/>
            </a:endParaRPr>
          </a:p>
        </p:txBody>
      </p:sp>
      <p:sp>
        <p:nvSpPr>
          <p:cNvPr id="198" name="Google Shape;198;p16"/>
          <p:cNvSpPr txBox="1"/>
          <p:nvPr/>
        </p:nvSpPr>
        <p:spPr>
          <a:xfrm>
            <a:off x="6363363" y="1852472"/>
            <a:ext cx="979531" cy="799238"/>
          </a:xfrm>
          <a:prstGeom prst="rect">
            <a:avLst/>
          </a:prstGeom>
          <a:noFill/>
          <a:ln>
            <a:noFill/>
          </a:ln>
        </p:spPr>
        <p:txBody>
          <a:bodyPr anchorCtr="0" anchor="t" bIns="0" lIns="0" spcFirstLastPara="1" rIns="0" wrap="square" tIns="0">
            <a:spAutoFit/>
          </a:bodyPr>
          <a:lstStyle/>
          <a:p>
            <a:pPr indent="0" lvl="0" marL="0" marR="0" rtl="0" algn="ctr">
              <a:lnSpc>
                <a:spcPct val="138027"/>
              </a:lnSpc>
              <a:spcBef>
                <a:spcPts val="0"/>
              </a:spcBef>
              <a:spcAft>
                <a:spcPts val="0"/>
              </a:spcAft>
              <a:buNone/>
            </a:pPr>
            <a:r>
              <a:rPr lang="en-US" sz="4381">
                <a:solidFill>
                  <a:srgbClr val="231F20"/>
                </a:solidFill>
                <a:latin typeface="Arial"/>
                <a:ea typeface="Arial"/>
                <a:cs typeface="Arial"/>
                <a:sym typeface="Arial"/>
              </a:rPr>
              <a:t>01</a:t>
            </a:r>
            <a:endParaRPr/>
          </a:p>
        </p:txBody>
      </p:sp>
      <p:sp>
        <p:nvSpPr>
          <p:cNvPr id="199" name="Google Shape;199;p16"/>
          <p:cNvSpPr txBox="1"/>
          <p:nvPr/>
        </p:nvSpPr>
        <p:spPr>
          <a:xfrm>
            <a:off x="12079705" y="3714588"/>
            <a:ext cx="979531" cy="799238"/>
          </a:xfrm>
          <a:prstGeom prst="rect">
            <a:avLst/>
          </a:prstGeom>
          <a:noFill/>
          <a:ln>
            <a:noFill/>
          </a:ln>
        </p:spPr>
        <p:txBody>
          <a:bodyPr anchorCtr="0" anchor="t" bIns="0" lIns="0" spcFirstLastPara="1" rIns="0" wrap="square" tIns="0">
            <a:spAutoFit/>
          </a:bodyPr>
          <a:lstStyle/>
          <a:p>
            <a:pPr indent="0" lvl="0" marL="0" marR="0" rtl="0" algn="ctr">
              <a:lnSpc>
                <a:spcPct val="138027"/>
              </a:lnSpc>
              <a:spcBef>
                <a:spcPts val="0"/>
              </a:spcBef>
              <a:spcAft>
                <a:spcPts val="0"/>
              </a:spcAft>
              <a:buNone/>
            </a:pPr>
            <a:r>
              <a:rPr lang="en-US" sz="4381">
                <a:solidFill>
                  <a:srgbClr val="231F20"/>
                </a:solidFill>
                <a:latin typeface="Arial"/>
                <a:ea typeface="Arial"/>
                <a:cs typeface="Arial"/>
                <a:sym typeface="Arial"/>
              </a:rPr>
              <a:t>02</a:t>
            </a:r>
            <a:endParaRPr/>
          </a:p>
        </p:txBody>
      </p:sp>
      <p:sp>
        <p:nvSpPr>
          <p:cNvPr id="200" name="Google Shape;200;p16"/>
          <p:cNvSpPr txBox="1"/>
          <p:nvPr/>
        </p:nvSpPr>
        <p:spPr>
          <a:xfrm>
            <a:off x="9520201" y="5991230"/>
            <a:ext cx="3636000" cy="865800"/>
          </a:xfrm>
          <a:prstGeom prst="rect">
            <a:avLst/>
          </a:prstGeom>
          <a:noFill/>
          <a:ln>
            <a:noFill/>
          </a:ln>
        </p:spPr>
        <p:txBody>
          <a:bodyPr anchorCtr="0" anchor="t" bIns="0" lIns="0" spcFirstLastPara="1" rIns="0" wrap="square" tIns="0">
            <a:spAutoFit/>
          </a:bodyPr>
          <a:lstStyle/>
          <a:p>
            <a:pPr indent="0" lvl="0" marL="0" rtl="0" algn="l">
              <a:lnSpc>
                <a:spcPct val="125750"/>
              </a:lnSpc>
              <a:spcBef>
                <a:spcPts val="0"/>
              </a:spcBef>
              <a:spcAft>
                <a:spcPts val="0"/>
              </a:spcAft>
              <a:buClr>
                <a:schemeClr val="dk1"/>
              </a:buClr>
              <a:buFont typeface="Arial"/>
              <a:buNone/>
            </a:pPr>
            <a:r>
              <a:rPr lang="en-US" sz="1600">
                <a:solidFill>
                  <a:schemeClr val="lt1"/>
                </a:solidFill>
                <a:latin typeface="Times New Roman"/>
                <a:ea typeface="Times New Roman"/>
                <a:cs typeface="Times New Roman"/>
                <a:sym typeface="Times New Roman"/>
              </a:rPr>
              <a:t>LLMs will be customized for the desired domains and tasks to generate accurate response when the prompt is given.</a:t>
            </a:r>
            <a:endParaRPr/>
          </a:p>
        </p:txBody>
      </p:sp>
      <p:sp>
        <p:nvSpPr>
          <p:cNvPr id="201" name="Google Shape;201;p16"/>
          <p:cNvSpPr txBox="1"/>
          <p:nvPr/>
        </p:nvSpPr>
        <p:spPr>
          <a:xfrm>
            <a:off x="6211443" y="5969923"/>
            <a:ext cx="979531" cy="799238"/>
          </a:xfrm>
          <a:prstGeom prst="rect">
            <a:avLst/>
          </a:prstGeom>
          <a:noFill/>
          <a:ln>
            <a:noFill/>
          </a:ln>
        </p:spPr>
        <p:txBody>
          <a:bodyPr anchorCtr="0" anchor="t" bIns="0" lIns="0" spcFirstLastPara="1" rIns="0" wrap="square" tIns="0">
            <a:spAutoFit/>
          </a:bodyPr>
          <a:lstStyle/>
          <a:p>
            <a:pPr indent="0" lvl="0" marL="0" marR="0" rtl="0" algn="ctr">
              <a:lnSpc>
                <a:spcPct val="138027"/>
              </a:lnSpc>
              <a:spcBef>
                <a:spcPts val="0"/>
              </a:spcBef>
              <a:spcAft>
                <a:spcPts val="0"/>
              </a:spcAft>
              <a:buNone/>
            </a:pPr>
            <a:r>
              <a:rPr lang="en-US" sz="4381">
                <a:solidFill>
                  <a:srgbClr val="231F20"/>
                </a:solidFill>
                <a:latin typeface="Arial"/>
                <a:ea typeface="Arial"/>
                <a:cs typeface="Arial"/>
                <a:sym typeface="Arial"/>
              </a:rPr>
              <a:t>03</a:t>
            </a:r>
            <a:endParaRPr/>
          </a:p>
        </p:txBody>
      </p:sp>
      <p:sp>
        <p:nvSpPr>
          <p:cNvPr id="202" name="Google Shape;202;p16"/>
          <p:cNvSpPr txBox="1"/>
          <p:nvPr/>
        </p:nvSpPr>
        <p:spPr>
          <a:xfrm>
            <a:off x="11927784" y="7832039"/>
            <a:ext cx="979531" cy="799238"/>
          </a:xfrm>
          <a:prstGeom prst="rect">
            <a:avLst/>
          </a:prstGeom>
          <a:noFill/>
          <a:ln>
            <a:noFill/>
          </a:ln>
        </p:spPr>
        <p:txBody>
          <a:bodyPr anchorCtr="0" anchor="t" bIns="0" lIns="0" spcFirstLastPara="1" rIns="0" wrap="square" tIns="0">
            <a:spAutoFit/>
          </a:bodyPr>
          <a:lstStyle/>
          <a:p>
            <a:pPr indent="0" lvl="0" marL="0" marR="0" rtl="0" algn="ctr">
              <a:lnSpc>
                <a:spcPct val="138027"/>
              </a:lnSpc>
              <a:spcBef>
                <a:spcPts val="0"/>
              </a:spcBef>
              <a:spcAft>
                <a:spcPts val="0"/>
              </a:spcAft>
              <a:buNone/>
            </a:pPr>
            <a:r>
              <a:rPr lang="en-US" sz="4381">
                <a:solidFill>
                  <a:srgbClr val="231F20"/>
                </a:solidFill>
                <a:latin typeface="Arial"/>
                <a:ea typeface="Arial"/>
                <a:cs typeface="Arial"/>
                <a:sym typeface="Arial"/>
              </a:rPr>
              <a:t>04</a:t>
            </a:r>
            <a:endParaRPr/>
          </a:p>
        </p:txBody>
      </p:sp>
      <p:sp>
        <p:nvSpPr>
          <p:cNvPr id="203" name="Google Shape;203;p16"/>
          <p:cNvSpPr txBox="1"/>
          <p:nvPr/>
        </p:nvSpPr>
        <p:spPr>
          <a:xfrm>
            <a:off x="6211450" y="3724138"/>
            <a:ext cx="3844200" cy="919800"/>
          </a:xfrm>
          <a:prstGeom prst="rect">
            <a:avLst/>
          </a:prstGeom>
          <a:noFill/>
          <a:ln>
            <a:noFill/>
          </a:ln>
        </p:spPr>
        <p:txBody>
          <a:bodyPr anchorCtr="0" anchor="t" bIns="0" lIns="0" spcFirstLastPara="1" rIns="0" wrap="square" tIns="0">
            <a:spAutoFit/>
          </a:bodyPr>
          <a:lstStyle/>
          <a:p>
            <a:pPr indent="0" lvl="0" marL="0" rtl="0" algn="l">
              <a:lnSpc>
                <a:spcPct val="125750"/>
              </a:lnSpc>
              <a:spcBef>
                <a:spcPts val="0"/>
              </a:spcBef>
              <a:spcAft>
                <a:spcPts val="0"/>
              </a:spcAft>
              <a:buClr>
                <a:schemeClr val="dk1"/>
              </a:buClr>
              <a:buFont typeface="Arial"/>
              <a:buNone/>
            </a:pPr>
            <a:r>
              <a:rPr lang="en-US" sz="1700">
                <a:solidFill>
                  <a:schemeClr val="lt1"/>
                </a:solidFill>
                <a:latin typeface="Times New Roman"/>
                <a:ea typeface="Times New Roman"/>
                <a:cs typeface="Times New Roman"/>
                <a:sym typeface="Times New Roman"/>
              </a:rPr>
              <a:t>Systems will build representative words and paragraphs from the massive amount of data.</a:t>
            </a:r>
            <a:endParaRPr sz="1700"/>
          </a:p>
        </p:txBody>
      </p:sp>
      <p:sp>
        <p:nvSpPr>
          <p:cNvPr id="204" name="Google Shape;204;p16"/>
          <p:cNvSpPr txBox="1"/>
          <p:nvPr/>
        </p:nvSpPr>
        <p:spPr>
          <a:xfrm>
            <a:off x="6152292" y="7672064"/>
            <a:ext cx="3636000" cy="1175400"/>
          </a:xfrm>
          <a:prstGeom prst="rect">
            <a:avLst/>
          </a:prstGeom>
          <a:noFill/>
          <a:ln>
            <a:noFill/>
          </a:ln>
        </p:spPr>
        <p:txBody>
          <a:bodyPr anchorCtr="0" anchor="t" bIns="0" lIns="0" spcFirstLastPara="1" rIns="0" wrap="square" tIns="0">
            <a:spAutoFit/>
          </a:bodyPr>
          <a:lstStyle/>
          <a:p>
            <a:pPr indent="0" lvl="0" marL="0" rtl="0" algn="r">
              <a:lnSpc>
                <a:spcPct val="125750"/>
              </a:lnSpc>
              <a:spcBef>
                <a:spcPts val="0"/>
              </a:spcBef>
              <a:spcAft>
                <a:spcPts val="0"/>
              </a:spcAft>
              <a:buClr>
                <a:schemeClr val="dk1"/>
              </a:buClr>
              <a:buFont typeface="Arial"/>
              <a:buNone/>
            </a:pPr>
            <a:r>
              <a:rPr lang="en-US" sz="1600">
                <a:solidFill>
                  <a:schemeClr val="lt1"/>
                </a:solidFill>
                <a:latin typeface="Times New Roman"/>
                <a:ea typeface="Times New Roman"/>
                <a:cs typeface="Times New Roman"/>
                <a:sym typeface="Times New Roman"/>
              </a:rPr>
              <a:t>“Conversational AI”,  Chatbots leverage both the neural networks and transforms to understand and generate the human </a:t>
            </a:r>
            <a:endParaRPr sz="1600">
              <a:solidFill>
                <a:schemeClr val="lt1"/>
              </a:solidFill>
              <a:latin typeface="Times New Roman"/>
              <a:ea typeface="Times New Roman"/>
              <a:cs typeface="Times New Roman"/>
              <a:sym typeface="Times New Roman"/>
            </a:endParaRPr>
          </a:p>
          <a:p>
            <a:pPr indent="0" lvl="0" marL="0" rtl="0" algn="r">
              <a:lnSpc>
                <a:spcPct val="125750"/>
              </a:lnSpc>
              <a:spcBef>
                <a:spcPts val="0"/>
              </a:spcBef>
              <a:spcAft>
                <a:spcPts val="0"/>
              </a:spcAft>
              <a:buClr>
                <a:schemeClr val="dk1"/>
              </a:buClr>
              <a:buFont typeface="Arial"/>
              <a:buNone/>
            </a:pPr>
            <a:r>
              <a:rPr lang="en-US" sz="1600">
                <a:solidFill>
                  <a:schemeClr val="lt1"/>
                </a:solidFill>
                <a:latin typeface="Times New Roman"/>
                <a:ea typeface="Times New Roman"/>
                <a:cs typeface="Times New Roman"/>
                <a:sym typeface="Times New Roman"/>
              </a:rPr>
              <a:t>–like contents.</a:t>
            </a:r>
            <a:endParaRPr/>
          </a:p>
        </p:txBody>
      </p:sp>
      <p:sp>
        <p:nvSpPr>
          <p:cNvPr id="205" name="Google Shape;205;p16"/>
          <p:cNvSpPr txBox="1"/>
          <p:nvPr/>
        </p:nvSpPr>
        <p:spPr>
          <a:xfrm>
            <a:off x="1113975" y="1984850"/>
            <a:ext cx="3934800" cy="1029600"/>
          </a:xfrm>
          <a:prstGeom prst="rect">
            <a:avLst/>
          </a:prstGeom>
          <a:noFill/>
          <a:ln>
            <a:noFill/>
          </a:ln>
        </p:spPr>
        <p:txBody>
          <a:bodyPr anchorCtr="0" anchor="t" bIns="0" lIns="0" spcFirstLastPara="1" rIns="0" wrap="square" tIns="0">
            <a:spAutoFit/>
          </a:bodyPr>
          <a:lstStyle/>
          <a:p>
            <a:pPr indent="0" lvl="0" marL="0" rtl="0" algn="l">
              <a:lnSpc>
                <a:spcPct val="137998"/>
              </a:lnSpc>
              <a:spcBef>
                <a:spcPts val="0"/>
              </a:spcBef>
              <a:spcAft>
                <a:spcPts val="0"/>
              </a:spcAft>
              <a:buClr>
                <a:schemeClr val="dk1"/>
              </a:buClr>
              <a:buFont typeface="Arial"/>
              <a:buNone/>
            </a:pPr>
            <a:r>
              <a:rPr lang="en-US" sz="1779">
                <a:solidFill>
                  <a:schemeClr val="lt1"/>
                </a:solidFill>
                <a:latin typeface="Times New Roman"/>
                <a:ea typeface="Times New Roman"/>
                <a:cs typeface="Times New Roman"/>
                <a:sym typeface="Times New Roman"/>
              </a:rPr>
              <a:t>LLM: Artificial neural network that use the input text and large datasets to deliver the deep understanding of knowledge.</a:t>
            </a:r>
            <a:endParaRPr/>
          </a:p>
        </p:txBody>
      </p:sp>
      <p:pic>
        <p:nvPicPr>
          <p:cNvPr id="206" name="Google Shape;206;p16"/>
          <p:cNvPicPr preferRelativeResize="0"/>
          <p:nvPr/>
        </p:nvPicPr>
        <p:blipFill>
          <a:blip r:embed="rId4">
            <a:alphaModFix/>
          </a:blip>
          <a:stretch>
            <a:fillRect/>
          </a:stretch>
        </p:blipFill>
        <p:spPr>
          <a:xfrm>
            <a:off x="10065373" y="3657500"/>
            <a:ext cx="979550" cy="979550"/>
          </a:xfrm>
          <a:prstGeom prst="rect">
            <a:avLst/>
          </a:prstGeom>
          <a:noFill/>
          <a:ln>
            <a:noFill/>
          </a:ln>
        </p:spPr>
      </p:pic>
      <p:pic>
        <p:nvPicPr>
          <p:cNvPr id="207" name="Google Shape;207;p16"/>
          <p:cNvPicPr preferRelativeResize="0"/>
          <p:nvPr/>
        </p:nvPicPr>
        <p:blipFill>
          <a:blip r:embed="rId5">
            <a:alphaModFix/>
          </a:blip>
          <a:stretch>
            <a:fillRect/>
          </a:stretch>
        </p:blipFill>
        <p:spPr>
          <a:xfrm>
            <a:off x="8657500" y="1773825"/>
            <a:ext cx="979550" cy="979550"/>
          </a:xfrm>
          <a:prstGeom prst="rect">
            <a:avLst/>
          </a:prstGeom>
          <a:noFill/>
          <a:ln>
            <a:noFill/>
          </a:ln>
        </p:spPr>
      </p:pic>
      <p:pic>
        <p:nvPicPr>
          <p:cNvPr id="208" name="Google Shape;208;p16"/>
          <p:cNvPicPr preferRelativeResize="0"/>
          <p:nvPr/>
        </p:nvPicPr>
        <p:blipFill>
          <a:blip r:embed="rId6">
            <a:alphaModFix/>
          </a:blip>
          <a:stretch>
            <a:fillRect/>
          </a:stretch>
        </p:blipFill>
        <p:spPr>
          <a:xfrm>
            <a:off x="8606488" y="6025325"/>
            <a:ext cx="799225" cy="799225"/>
          </a:xfrm>
          <a:prstGeom prst="rect">
            <a:avLst/>
          </a:prstGeom>
          <a:noFill/>
          <a:ln>
            <a:noFill/>
          </a:ln>
        </p:spPr>
      </p:pic>
      <p:pic>
        <p:nvPicPr>
          <p:cNvPr id="209" name="Google Shape;209;p16"/>
          <p:cNvPicPr preferRelativeResize="0"/>
          <p:nvPr/>
        </p:nvPicPr>
        <p:blipFill>
          <a:blip r:embed="rId7">
            <a:alphaModFix/>
          </a:blip>
          <a:stretch>
            <a:fillRect/>
          </a:stretch>
        </p:blipFill>
        <p:spPr>
          <a:xfrm>
            <a:off x="9828950" y="7866937"/>
            <a:ext cx="877200" cy="8772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DFBFB"/>
        </a:solidFill>
      </p:bgPr>
    </p:bg>
    <p:spTree>
      <p:nvGrpSpPr>
        <p:cNvPr id="213" name="Shape 213"/>
        <p:cNvGrpSpPr/>
        <p:nvPr/>
      </p:nvGrpSpPr>
      <p:grpSpPr>
        <a:xfrm>
          <a:off x="0" y="0"/>
          <a:ext cx="0" cy="0"/>
          <a:chOff x="0" y="0"/>
          <a:chExt cx="0" cy="0"/>
        </a:xfrm>
      </p:grpSpPr>
      <p:sp>
        <p:nvSpPr>
          <p:cNvPr id="214" name="Google Shape;214;p17"/>
          <p:cNvSpPr/>
          <p:nvPr/>
        </p:nvSpPr>
        <p:spPr>
          <a:xfrm>
            <a:off x="16384715" y="9009597"/>
            <a:ext cx="3806571" cy="2083232"/>
          </a:xfrm>
          <a:custGeom>
            <a:rect b="b" l="l" r="r" t="t"/>
            <a:pathLst>
              <a:path extrusionOk="0" h="2083232" w="3806571">
                <a:moveTo>
                  <a:pt x="0" y="0"/>
                </a:moveTo>
                <a:lnTo>
                  <a:pt x="3806570" y="0"/>
                </a:lnTo>
                <a:lnTo>
                  <a:pt x="3806570" y="2083232"/>
                </a:lnTo>
                <a:lnTo>
                  <a:pt x="0" y="2083232"/>
                </a:lnTo>
                <a:lnTo>
                  <a:pt x="0" y="0"/>
                </a:lnTo>
                <a:close/>
              </a:path>
            </a:pathLst>
          </a:custGeom>
          <a:blipFill rotWithShape="1">
            <a:blip r:embed="rId3">
              <a:alphaModFix/>
            </a:blip>
            <a:stretch>
              <a:fillRect b="0" l="0" r="0" t="0"/>
            </a:stretch>
          </a:blipFill>
          <a:ln>
            <a:noFill/>
          </a:ln>
        </p:spPr>
      </p:sp>
      <p:sp>
        <p:nvSpPr>
          <p:cNvPr id="215" name="Google Shape;215;p17"/>
          <p:cNvSpPr/>
          <p:nvPr/>
        </p:nvSpPr>
        <p:spPr>
          <a:xfrm>
            <a:off x="738283" y="3420134"/>
            <a:ext cx="5589466" cy="5589466"/>
          </a:xfrm>
          <a:custGeom>
            <a:rect b="b" l="l" r="r" t="t"/>
            <a:pathLst>
              <a:path extrusionOk="0" h="5589466" w="5589466">
                <a:moveTo>
                  <a:pt x="0" y="0"/>
                </a:moveTo>
                <a:lnTo>
                  <a:pt x="5589466" y="0"/>
                </a:lnTo>
                <a:lnTo>
                  <a:pt x="5589466" y="5589466"/>
                </a:lnTo>
                <a:lnTo>
                  <a:pt x="0" y="5589466"/>
                </a:lnTo>
                <a:lnTo>
                  <a:pt x="0" y="0"/>
                </a:lnTo>
                <a:close/>
              </a:path>
            </a:pathLst>
          </a:custGeom>
          <a:solidFill>
            <a:srgbClr val="9D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6" name="Google Shape;216;p17"/>
          <p:cNvSpPr txBox="1"/>
          <p:nvPr/>
        </p:nvSpPr>
        <p:spPr>
          <a:xfrm>
            <a:off x="738221" y="3429004"/>
            <a:ext cx="5589600" cy="2565900"/>
          </a:xfrm>
          <a:prstGeom prst="rect">
            <a:avLst/>
          </a:prstGeom>
          <a:noFill/>
          <a:ln>
            <a:noFill/>
          </a:ln>
        </p:spPr>
        <p:txBody>
          <a:bodyPr anchorCtr="0" anchor="t" bIns="0" lIns="0" spcFirstLastPara="1" rIns="0" wrap="square" tIns="0">
            <a:spAutoFit/>
          </a:bodyPr>
          <a:lstStyle/>
          <a:p>
            <a:pPr indent="0" lvl="0" marL="0" marR="0" rtl="0" algn="ctr">
              <a:lnSpc>
                <a:spcPct val="137996"/>
              </a:lnSpc>
              <a:spcBef>
                <a:spcPts val="0"/>
              </a:spcBef>
              <a:spcAft>
                <a:spcPts val="0"/>
              </a:spcAft>
              <a:buNone/>
            </a:pPr>
            <a:r>
              <a:rPr lang="en-US" sz="16670">
                <a:solidFill>
                  <a:srgbClr val="FFFFFF"/>
                </a:solidFill>
                <a:latin typeface="Times New Roman"/>
                <a:ea typeface="Times New Roman"/>
                <a:cs typeface="Times New Roman"/>
                <a:sym typeface="Times New Roman"/>
              </a:rPr>
              <a:t>90</a:t>
            </a:r>
            <a:r>
              <a:rPr lang="en-US" sz="16670">
                <a:solidFill>
                  <a:srgbClr val="FFFFFF"/>
                </a:solidFill>
                <a:latin typeface="Times New Roman"/>
                <a:ea typeface="Times New Roman"/>
                <a:cs typeface="Times New Roman"/>
                <a:sym typeface="Times New Roman"/>
              </a:rPr>
              <a:t>%</a:t>
            </a:r>
            <a:endParaRPr>
              <a:latin typeface="Times New Roman"/>
              <a:ea typeface="Times New Roman"/>
              <a:cs typeface="Times New Roman"/>
              <a:sym typeface="Times New Roman"/>
            </a:endParaRPr>
          </a:p>
        </p:txBody>
      </p:sp>
      <p:sp>
        <p:nvSpPr>
          <p:cNvPr id="217" name="Google Shape;217;p17"/>
          <p:cNvSpPr txBox="1"/>
          <p:nvPr/>
        </p:nvSpPr>
        <p:spPr>
          <a:xfrm>
            <a:off x="2827825" y="273300"/>
            <a:ext cx="10806600" cy="2083200"/>
          </a:xfrm>
          <a:prstGeom prst="rect">
            <a:avLst/>
          </a:prstGeom>
          <a:noFill/>
          <a:ln>
            <a:noFill/>
          </a:ln>
        </p:spPr>
        <p:txBody>
          <a:bodyPr anchorCtr="0" anchor="ctr" bIns="0" lIns="0" spcFirstLastPara="1" rIns="0" wrap="square" tIns="0">
            <a:noAutofit/>
          </a:bodyPr>
          <a:lstStyle/>
          <a:p>
            <a:pPr indent="0" lvl="0" marL="0" marR="0" rtl="0" algn="ctr">
              <a:lnSpc>
                <a:spcPct val="99010"/>
              </a:lnSpc>
              <a:spcBef>
                <a:spcPts val="0"/>
              </a:spcBef>
              <a:spcAft>
                <a:spcPts val="0"/>
              </a:spcAft>
              <a:buNone/>
            </a:pPr>
            <a:r>
              <a:rPr b="1" lang="en-US" sz="4900">
                <a:solidFill>
                  <a:srgbClr val="202124"/>
                </a:solidFill>
                <a:highlight>
                  <a:srgbClr val="FFFFFF"/>
                </a:highlight>
                <a:latin typeface="Times New Roman"/>
                <a:ea typeface="Times New Roman"/>
                <a:cs typeface="Times New Roman"/>
                <a:sym typeface="Times New Roman"/>
              </a:rPr>
              <a:t>Information Retrieval Challenges Survey for 30 MSBA Students</a:t>
            </a:r>
            <a:endParaRPr b="1" sz="3900">
              <a:latin typeface="Times New Roman"/>
              <a:ea typeface="Times New Roman"/>
              <a:cs typeface="Times New Roman"/>
              <a:sym typeface="Times New Roman"/>
            </a:endParaRPr>
          </a:p>
        </p:txBody>
      </p:sp>
      <p:grpSp>
        <p:nvGrpSpPr>
          <p:cNvPr id="218" name="Google Shape;218;p17"/>
          <p:cNvGrpSpPr/>
          <p:nvPr/>
        </p:nvGrpSpPr>
        <p:grpSpPr>
          <a:xfrm>
            <a:off x="990979" y="7521894"/>
            <a:ext cx="4556280" cy="765213"/>
            <a:chOff x="-17386192" y="-422083"/>
            <a:chExt cx="13460206" cy="2260600"/>
          </a:xfrm>
        </p:grpSpPr>
        <p:sp>
          <p:nvSpPr>
            <p:cNvPr id="219" name="Google Shape;219;p17"/>
            <p:cNvSpPr/>
            <p:nvPr/>
          </p:nvSpPr>
          <p:spPr>
            <a:xfrm>
              <a:off x="-17386192" y="-422083"/>
              <a:ext cx="10579100" cy="2260600"/>
            </a:xfrm>
            <a:custGeom>
              <a:rect b="b" l="l" r="r" t="t"/>
              <a:pathLst>
                <a:path extrusionOk="0" h="2260600" w="10579100">
                  <a:moveTo>
                    <a:pt x="622300" y="0"/>
                  </a:moveTo>
                  <a:cubicBezTo>
                    <a:pt x="508000" y="0"/>
                    <a:pt x="406400" y="88900"/>
                    <a:pt x="406400" y="215900"/>
                  </a:cubicBezTo>
                  <a:lnTo>
                    <a:pt x="406400" y="279400"/>
                  </a:lnTo>
                  <a:cubicBezTo>
                    <a:pt x="406400" y="393700"/>
                    <a:pt x="508000" y="495300"/>
                    <a:pt x="622300" y="495300"/>
                  </a:cubicBezTo>
                  <a:cubicBezTo>
                    <a:pt x="736600" y="495300"/>
                    <a:pt x="838200" y="393700"/>
                    <a:pt x="838200" y="279400"/>
                  </a:cubicBezTo>
                  <a:lnTo>
                    <a:pt x="838200" y="215900"/>
                  </a:lnTo>
                  <a:cubicBezTo>
                    <a:pt x="838200" y="88900"/>
                    <a:pt x="736600" y="0"/>
                    <a:pt x="622300" y="0"/>
                  </a:cubicBezTo>
                  <a:moveTo>
                    <a:pt x="406400" y="965200"/>
                  </a:moveTo>
                  <a:cubicBezTo>
                    <a:pt x="406400" y="965200"/>
                    <a:pt x="393700" y="952500"/>
                    <a:pt x="393700" y="965200"/>
                  </a:cubicBezTo>
                  <a:lnTo>
                    <a:pt x="241300" y="1320800"/>
                  </a:lnTo>
                  <a:cubicBezTo>
                    <a:pt x="215900" y="1371600"/>
                    <a:pt x="165100" y="1409700"/>
                    <a:pt x="101600" y="1409700"/>
                  </a:cubicBezTo>
                  <a:lnTo>
                    <a:pt x="38100" y="1409700"/>
                  </a:lnTo>
                  <a:cubicBezTo>
                    <a:pt x="25400" y="1409700"/>
                    <a:pt x="12700" y="1409700"/>
                    <a:pt x="12700" y="1397000"/>
                  </a:cubicBezTo>
                  <a:cubicBezTo>
                    <a:pt x="0" y="1384300"/>
                    <a:pt x="0" y="1371600"/>
                    <a:pt x="12700" y="1358900"/>
                  </a:cubicBezTo>
                  <a:lnTo>
                    <a:pt x="203200" y="914400"/>
                  </a:lnTo>
                  <a:lnTo>
                    <a:pt x="266700" y="736600"/>
                  </a:lnTo>
                  <a:cubicBezTo>
                    <a:pt x="317500" y="635000"/>
                    <a:pt x="419100" y="558800"/>
                    <a:pt x="533400" y="558800"/>
                  </a:cubicBezTo>
                  <a:lnTo>
                    <a:pt x="711200" y="558800"/>
                  </a:lnTo>
                  <a:cubicBezTo>
                    <a:pt x="825500" y="558800"/>
                    <a:pt x="927100" y="635000"/>
                    <a:pt x="977900" y="736600"/>
                  </a:cubicBezTo>
                  <a:lnTo>
                    <a:pt x="1041400" y="914400"/>
                  </a:lnTo>
                  <a:lnTo>
                    <a:pt x="1231900" y="1358900"/>
                  </a:lnTo>
                  <a:cubicBezTo>
                    <a:pt x="1244600" y="1371600"/>
                    <a:pt x="1244600" y="1384300"/>
                    <a:pt x="1231900" y="1397000"/>
                  </a:cubicBezTo>
                  <a:cubicBezTo>
                    <a:pt x="1231900" y="1409700"/>
                    <a:pt x="1219200" y="1409700"/>
                    <a:pt x="1206500" y="1409700"/>
                  </a:cubicBezTo>
                  <a:lnTo>
                    <a:pt x="1143000" y="1409700"/>
                  </a:lnTo>
                  <a:cubicBezTo>
                    <a:pt x="1079500" y="1409700"/>
                    <a:pt x="1028700" y="1371600"/>
                    <a:pt x="1003300" y="1320800"/>
                  </a:cubicBezTo>
                  <a:lnTo>
                    <a:pt x="850900" y="965200"/>
                  </a:lnTo>
                  <a:cubicBezTo>
                    <a:pt x="850900" y="952500"/>
                    <a:pt x="838200" y="965200"/>
                    <a:pt x="838200" y="965200"/>
                  </a:cubicBezTo>
                  <a:lnTo>
                    <a:pt x="901700" y="1409700"/>
                  </a:lnTo>
                  <a:lnTo>
                    <a:pt x="977900" y="2222500"/>
                  </a:lnTo>
                  <a:cubicBezTo>
                    <a:pt x="977900" y="2235200"/>
                    <a:pt x="965200" y="2235200"/>
                    <a:pt x="965200" y="2247900"/>
                  </a:cubicBezTo>
                  <a:cubicBezTo>
                    <a:pt x="952500" y="2247900"/>
                    <a:pt x="952500" y="2260600"/>
                    <a:pt x="939800" y="2260600"/>
                  </a:cubicBezTo>
                  <a:lnTo>
                    <a:pt x="889000" y="2260600"/>
                  </a:lnTo>
                  <a:cubicBezTo>
                    <a:pt x="812800" y="2260600"/>
                    <a:pt x="749300" y="2209800"/>
                    <a:pt x="749300" y="2133600"/>
                  </a:cubicBezTo>
                  <a:lnTo>
                    <a:pt x="635000" y="1447800"/>
                  </a:lnTo>
                  <a:cubicBezTo>
                    <a:pt x="622300" y="1447800"/>
                    <a:pt x="622300" y="1447800"/>
                    <a:pt x="609600" y="1447800"/>
                  </a:cubicBezTo>
                  <a:lnTo>
                    <a:pt x="495300" y="2133600"/>
                  </a:lnTo>
                  <a:cubicBezTo>
                    <a:pt x="495300" y="2209800"/>
                    <a:pt x="431800" y="2260600"/>
                    <a:pt x="355600" y="2260600"/>
                  </a:cubicBezTo>
                  <a:lnTo>
                    <a:pt x="304800" y="2260600"/>
                  </a:lnTo>
                  <a:cubicBezTo>
                    <a:pt x="292100" y="2260600"/>
                    <a:pt x="292100" y="2247900"/>
                    <a:pt x="279400" y="2247900"/>
                  </a:cubicBezTo>
                  <a:cubicBezTo>
                    <a:pt x="279400" y="2235200"/>
                    <a:pt x="266700" y="2235200"/>
                    <a:pt x="266700" y="2222500"/>
                  </a:cubicBezTo>
                  <a:lnTo>
                    <a:pt x="342900" y="1409700"/>
                  </a:lnTo>
                  <a:lnTo>
                    <a:pt x="406400" y="965200"/>
                  </a:lnTo>
                  <a:moveTo>
                    <a:pt x="1955800" y="0"/>
                  </a:moveTo>
                  <a:cubicBezTo>
                    <a:pt x="1841500" y="0"/>
                    <a:pt x="1739900" y="88900"/>
                    <a:pt x="1739900" y="215900"/>
                  </a:cubicBezTo>
                  <a:lnTo>
                    <a:pt x="1739900" y="279400"/>
                  </a:lnTo>
                  <a:cubicBezTo>
                    <a:pt x="1739900" y="393700"/>
                    <a:pt x="1841500" y="495300"/>
                    <a:pt x="1955800" y="495300"/>
                  </a:cubicBezTo>
                  <a:cubicBezTo>
                    <a:pt x="2070100" y="495300"/>
                    <a:pt x="2171700" y="393700"/>
                    <a:pt x="2171700" y="279400"/>
                  </a:cubicBezTo>
                  <a:lnTo>
                    <a:pt x="2171700" y="215900"/>
                  </a:lnTo>
                  <a:cubicBezTo>
                    <a:pt x="2171700" y="88900"/>
                    <a:pt x="2070100" y="0"/>
                    <a:pt x="1955800" y="0"/>
                  </a:cubicBezTo>
                  <a:moveTo>
                    <a:pt x="1739900" y="965200"/>
                  </a:moveTo>
                  <a:cubicBezTo>
                    <a:pt x="1739900" y="965200"/>
                    <a:pt x="1727200" y="952500"/>
                    <a:pt x="1727200" y="965200"/>
                  </a:cubicBezTo>
                  <a:lnTo>
                    <a:pt x="1574800" y="1320800"/>
                  </a:lnTo>
                  <a:cubicBezTo>
                    <a:pt x="1549400" y="1371600"/>
                    <a:pt x="1498600" y="1409700"/>
                    <a:pt x="1435100" y="1409700"/>
                  </a:cubicBezTo>
                  <a:lnTo>
                    <a:pt x="1371600" y="1409700"/>
                  </a:lnTo>
                  <a:cubicBezTo>
                    <a:pt x="1358900" y="1409700"/>
                    <a:pt x="1346200" y="1409700"/>
                    <a:pt x="1346200" y="1397000"/>
                  </a:cubicBezTo>
                  <a:cubicBezTo>
                    <a:pt x="1333500" y="1384300"/>
                    <a:pt x="1333500" y="1371600"/>
                    <a:pt x="1346200" y="1358900"/>
                  </a:cubicBezTo>
                  <a:lnTo>
                    <a:pt x="1536700" y="914400"/>
                  </a:lnTo>
                  <a:lnTo>
                    <a:pt x="1600200" y="736600"/>
                  </a:lnTo>
                  <a:cubicBezTo>
                    <a:pt x="1651000" y="635000"/>
                    <a:pt x="1752600" y="558800"/>
                    <a:pt x="1866900" y="558800"/>
                  </a:cubicBezTo>
                  <a:lnTo>
                    <a:pt x="2044700" y="558800"/>
                  </a:lnTo>
                  <a:cubicBezTo>
                    <a:pt x="2159000" y="558800"/>
                    <a:pt x="2260600" y="635000"/>
                    <a:pt x="2311400" y="736600"/>
                  </a:cubicBezTo>
                  <a:lnTo>
                    <a:pt x="2374900" y="914400"/>
                  </a:lnTo>
                  <a:lnTo>
                    <a:pt x="2565400" y="1358900"/>
                  </a:lnTo>
                  <a:cubicBezTo>
                    <a:pt x="2578100" y="1371600"/>
                    <a:pt x="2578100" y="1384300"/>
                    <a:pt x="2565400" y="1397000"/>
                  </a:cubicBezTo>
                  <a:cubicBezTo>
                    <a:pt x="2565400" y="1409700"/>
                    <a:pt x="2552700" y="1409700"/>
                    <a:pt x="2540000" y="1409700"/>
                  </a:cubicBezTo>
                  <a:lnTo>
                    <a:pt x="2476500" y="1409700"/>
                  </a:lnTo>
                  <a:cubicBezTo>
                    <a:pt x="2413000" y="1409700"/>
                    <a:pt x="2362200" y="1371600"/>
                    <a:pt x="2336800" y="1320800"/>
                  </a:cubicBezTo>
                  <a:lnTo>
                    <a:pt x="2184400" y="965200"/>
                  </a:lnTo>
                  <a:cubicBezTo>
                    <a:pt x="2184400" y="952500"/>
                    <a:pt x="2171700" y="965200"/>
                    <a:pt x="2171700" y="965200"/>
                  </a:cubicBezTo>
                  <a:lnTo>
                    <a:pt x="2235200" y="1409700"/>
                  </a:lnTo>
                  <a:lnTo>
                    <a:pt x="2311400" y="2222500"/>
                  </a:lnTo>
                  <a:cubicBezTo>
                    <a:pt x="2311400" y="2235200"/>
                    <a:pt x="2298700" y="2235200"/>
                    <a:pt x="2298700" y="2247900"/>
                  </a:cubicBezTo>
                  <a:cubicBezTo>
                    <a:pt x="2286000" y="2247900"/>
                    <a:pt x="2286000" y="2260600"/>
                    <a:pt x="2273300" y="2260600"/>
                  </a:cubicBezTo>
                  <a:lnTo>
                    <a:pt x="2222500" y="2260600"/>
                  </a:lnTo>
                  <a:cubicBezTo>
                    <a:pt x="2146300" y="2260600"/>
                    <a:pt x="2082800" y="2209800"/>
                    <a:pt x="2082800" y="2133600"/>
                  </a:cubicBezTo>
                  <a:lnTo>
                    <a:pt x="1968500" y="1447800"/>
                  </a:lnTo>
                  <a:cubicBezTo>
                    <a:pt x="1955800" y="1447800"/>
                    <a:pt x="1955800" y="1447800"/>
                    <a:pt x="1943100" y="1447800"/>
                  </a:cubicBezTo>
                  <a:lnTo>
                    <a:pt x="1828800" y="2133600"/>
                  </a:lnTo>
                  <a:cubicBezTo>
                    <a:pt x="1828800" y="2209800"/>
                    <a:pt x="1765300" y="2260600"/>
                    <a:pt x="1689100" y="2260600"/>
                  </a:cubicBezTo>
                  <a:lnTo>
                    <a:pt x="1638300" y="2260600"/>
                  </a:lnTo>
                  <a:cubicBezTo>
                    <a:pt x="1625600" y="2260600"/>
                    <a:pt x="1625600" y="2247900"/>
                    <a:pt x="1612900" y="2247900"/>
                  </a:cubicBezTo>
                  <a:cubicBezTo>
                    <a:pt x="1612900" y="2235200"/>
                    <a:pt x="1600200" y="2235200"/>
                    <a:pt x="1600200" y="2222500"/>
                  </a:cubicBezTo>
                  <a:lnTo>
                    <a:pt x="1676400" y="1409700"/>
                  </a:lnTo>
                  <a:lnTo>
                    <a:pt x="1739900" y="965200"/>
                  </a:lnTo>
                  <a:moveTo>
                    <a:pt x="3289300" y="0"/>
                  </a:moveTo>
                  <a:cubicBezTo>
                    <a:pt x="3175000" y="0"/>
                    <a:pt x="3073400" y="88900"/>
                    <a:pt x="3073400" y="215900"/>
                  </a:cubicBezTo>
                  <a:lnTo>
                    <a:pt x="3073400" y="279400"/>
                  </a:lnTo>
                  <a:cubicBezTo>
                    <a:pt x="3073400" y="393700"/>
                    <a:pt x="3175000" y="495300"/>
                    <a:pt x="3289300" y="495300"/>
                  </a:cubicBezTo>
                  <a:cubicBezTo>
                    <a:pt x="3403600" y="495300"/>
                    <a:pt x="3505200" y="393700"/>
                    <a:pt x="3505200" y="279400"/>
                  </a:cubicBezTo>
                  <a:lnTo>
                    <a:pt x="3505200" y="215900"/>
                  </a:lnTo>
                  <a:cubicBezTo>
                    <a:pt x="3505200" y="88900"/>
                    <a:pt x="3403600" y="0"/>
                    <a:pt x="3289300" y="0"/>
                  </a:cubicBezTo>
                  <a:moveTo>
                    <a:pt x="3073400" y="965200"/>
                  </a:moveTo>
                  <a:cubicBezTo>
                    <a:pt x="3073400" y="965200"/>
                    <a:pt x="3060700" y="952500"/>
                    <a:pt x="3060700" y="965200"/>
                  </a:cubicBezTo>
                  <a:lnTo>
                    <a:pt x="2908300" y="1320800"/>
                  </a:lnTo>
                  <a:cubicBezTo>
                    <a:pt x="2882900" y="1371600"/>
                    <a:pt x="2832100" y="1409700"/>
                    <a:pt x="2768600" y="1409700"/>
                  </a:cubicBezTo>
                  <a:lnTo>
                    <a:pt x="2705100" y="1409700"/>
                  </a:lnTo>
                  <a:cubicBezTo>
                    <a:pt x="2692400" y="1409700"/>
                    <a:pt x="2679700" y="1409700"/>
                    <a:pt x="2679700" y="1397000"/>
                  </a:cubicBezTo>
                  <a:cubicBezTo>
                    <a:pt x="2667000" y="1384300"/>
                    <a:pt x="2667000" y="1371600"/>
                    <a:pt x="2679700" y="1358900"/>
                  </a:cubicBezTo>
                  <a:lnTo>
                    <a:pt x="2870200" y="914400"/>
                  </a:lnTo>
                  <a:lnTo>
                    <a:pt x="2933700" y="736600"/>
                  </a:lnTo>
                  <a:cubicBezTo>
                    <a:pt x="2984500" y="635000"/>
                    <a:pt x="3086100" y="558800"/>
                    <a:pt x="3200400" y="558800"/>
                  </a:cubicBezTo>
                  <a:lnTo>
                    <a:pt x="3378200" y="558800"/>
                  </a:lnTo>
                  <a:cubicBezTo>
                    <a:pt x="3492500" y="558800"/>
                    <a:pt x="3594100" y="635000"/>
                    <a:pt x="3644900" y="736600"/>
                  </a:cubicBezTo>
                  <a:lnTo>
                    <a:pt x="3708400" y="914400"/>
                  </a:lnTo>
                  <a:lnTo>
                    <a:pt x="3898900" y="1358900"/>
                  </a:lnTo>
                  <a:cubicBezTo>
                    <a:pt x="3911600" y="1371600"/>
                    <a:pt x="3911600" y="1384300"/>
                    <a:pt x="3898900" y="1397000"/>
                  </a:cubicBezTo>
                  <a:cubicBezTo>
                    <a:pt x="3898900" y="1409700"/>
                    <a:pt x="3886200" y="1409700"/>
                    <a:pt x="3873500" y="1409700"/>
                  </a:cubicBezTo>
                  <a:lnTo>
                    <a:pt x="3810000" y="1409700"/>
                  </a:lnTo>
                  <a:cubicBezTo>
                    <a:pt x="3746500" y="1409700"/>
                    <a:pt x="3695700" y="1371600"/>
                    <a:pt x="3670300" y="1320800"/>
                  </a:cubicBezTo>
                  <a:lnTo>
                    <a:pt x="3517900" y="965200"/>
                  </a:lnTo>
                  <a:cubicBezTo>
                    <a:pt x="3517900" y="952500"/>
                    <a:pt x="3505200" y="965200"/>
                    <a:pt x="3505200" y="965200"/>
                  </a:cubicBezTo>
                  <a:lnTo>
                    <a:pt x="3568700" y="1409700"/>
                  </a:lnTo>
                  <a:lnTo>
                    <a:pt x="3644900" y="2222500"/>
                  </a:lnTo>
                  <a:cubicBezTo>
                    <a:pt x="3644900" y="2235200"/>
                    <a:pt x="3632200" y="2235200"/>
                    <a:pt x="3632200" y="2247900"/>
                  </a:cubicBezTo>
                  <a:cubicBezTo>
                    <a:pt x="3619500" y="2247900"/>
                    <a:pt x="3619500" y="2260600"/>
                    <a:pt x="3606800" y="2260600"/>
                  </a:cubicBezTo>
                  <a:lnTo>
                    <a:pt x="3556000" y="2260600"/>
                  </a:lnTo>
                  <a:cubicBezTo>
                    <a:pt x="3479800" y="2260600"/>
                    <a:pt x="3416300" y="2209800"/>
                    <a:pt x="3416300" y="2133600"/>
                  </a:cubicBezTo>
                  <a:lnTo>
                    <a:pt x="3302000" y="1447800"/>
                  </a:lnTo>
                  <a:cubicBezTo>
                    <a:pt x="3289300" y="1447800"/>
                    <a:pt x="3289300" y="1447800"/>
                    <a:pt x="3276600" y="1447800"/>
                  </a:cubicBezTo>
                  <a:lnTo>
                    <a:pt x="3162300" y="2133600"/>
                  </a:lnTo>
                  <a:cubicBezTo>
                    <a:pt x="3162300" y="2209800"/>
                    <a:pt x="3098800" y="2260600"/>
                    <a:pt x="3022600" y="2260600"/>
                  </a:cubicBezTo>
                  <a:lnTo>
                    <a:pt x="2971800" y="2260600"/>
                  </a:lnTo>
                  <a:cubicBezTo>
                    <a:pt x="2959100" y="2260600"/>
                    <a:pt x="2959100" y="2247900"/>
                    <a:pt x="2946400" y="2247900"/>
                  </a:cubicBezTo>
                  <a:cubicBezTo>
                    <a:pt x="2946400" y="2235200"/>
                    <a:pt x="2933700" y="2235200"/>
                    <a:pt x="2933700" y="2222500"/>
                  </a:cubicBezTo>
                  <a:lnTo>
                    <a:pt x="3009900" y="1409700"/>
                  </a:lnTo>
                  <a:lnTo>
                    <a:pt x="3073400" y="965200"/>
                  </a:lnTo>
                  <a:moveTo>
                    <a:pt x="4622800" y="0"/>
                  </a:moveTo>
                  <a:cubicBezTo>
                    <a:pt x="4508500" y="0"/>
                    <a:pt x="4406900" y="88900"/>
                    <a:pt x="4406900" y="215900"/>
                  </a:cubicBezTo>
                  <a:lnTo>
                    <a:pt x="4406900" y="279400"/>
                  </a:lnTo>
                  <a:cubicBezTo>
                    <a:pt x="4406900" y="393700"/>
                    <a:pt x="4508500" y="495300"/>
                    <a:pt x="4622800" y="495300"/>
                  </a:cubicBezTo>
                  <a:cubicBezTo>
                    <a:pt x="4737100" y="495300"/>
                    <a:pt x="4838700" y="393700"/>
                    <a:pt x="4838700" y="279400"/>
                  </a:cubicBezTo>
                  <a:lnTo>
                    <a:pt x="4838700" y="215900"/>
                  </a:lnTo>
                  <a:cubicBezTo>
                    <a:pt x="4838700" y="88900"/>
                    <a:pt x="4737100" y="0"/>
                    <a:pt x="4622800" y="0"/>
                  </a:cubicBezTo>
                  <a:moveTo>
                    <a:pt x="4406900" y="965200"/>
                  </a:moveTo>
                  <a:cubicBezTo>
                    <a:pt x="4406900" y="965200"/>
                    <a:pt x="4394200" y="952500"/>
                    <a:pt x="4394200" y="965200"/>
                  </a:cubicBezTo>
                  <a:lnTo>
                    <a:pt x="4241800" y="1320800"/>
                  </a:lnTo>
                  <a:cubicBezTo>
                    <a:pt x="4216400" y="1371600"/>
                    <a:pt x="4165600" y="1409700"/>
                    <a:pt x="4102100" y="1409700"/>
                  </a:cubicBezTo>
                  <a:lnTo>
                    <a:pt x="4038600" y="1409700"/>
                  </a:lnTo>
                  <a:cubicBezTo>
                    <a:pt x="4025900" y="1409700"/>
                    <a:pt x="4013200" y="1409700"/>
                    <a:pt x="4013200" y="1397000"/>
                  </a:cubicBezTo>
                  <a:cubicBezTo>
                    <a:pt x="4000500" y="1384300"/>
                    <a:pt x="4000500" y="1371600"/>
                    <a:pt x="4013200" y="1358900"/>
                  </a:cubicBezTo>
                  <a:lnTo>
                    <a:pt x="4203700" y="914400"/>
                  </a:lnTo>
                  <a:lnTo>
                    <a:pt x="4267200" y="736600"/>
                  </a:lnTo>
                  <a:cubicBezTo>
                    <a:pt x="4318000" y="635000"/>
                    <a:pt x="4419600" y="558800"/>
                    <a:pt x="4533900" y="558800"/>
                  </a:cubicBezTo>
                  <a:lnTo>
                    <a:pt x="4711700" y="558800"/>
                  </a:lnTo>
                  <a:cubicBezTo>
                    <a:pt x="4826000" y="558800"/>
                    <a:pt x="4927600" y="635000"/>
                    <a:pt x="4978400" y="736600"/>
                  </a:cubicBezTo>
                  <a:lnTo>
                    <a:pt x="5041900" y="914400"/>
                  </a:lnTo>
                  <a:lnTo>
                    <a:pt x="5232400" y="1358900"/>
                  </a:lnTo>
                  <a:cubicBezTo>
                    <a:pt x="5245100" y="1371600"/>
                    <a:pt x="5245100" y="1384300"/>
                    <a:pt x="5232400" y="1397000"/>
                  </a:cubicBezTo>
                  <a:cubicBezTo>
                    <a:pt x="5232400" y="1409700"/>
                    <a:pt x="5219700" y="1409700"/>
                    <a:pt x="5207000" y="1409700"/>
                  </a:cubicBezTo>
                  <a:lnTo>
                    <a:pt x="5143500" y="1409700"/>
                  </a:lnTo>
                  <a:cubicBezTo>
                    <a:pt x="5080000" y="1409700"/>
                    <a:pt x="5029200" y="1371600"/>
                    <a:pt x="5003800" y="1320800"/>
                  </a:cubicBezTo>
                  <a:lnTo>
                    <a:pt x="4851400" y="965200"/>
                  </a:lnTo>
                  <a:cubicBezTo>
                    <a:pt x="4851400" y="952500"/>
                    <a:pt x="4838700" y="965200"/>
                    <a:pt x="4838700" y="965200"/>
                  </a:cubicBezTo>
                  <a:lnTo>
                    <a:pt x="4902200" y="1409700"/>
                  </a:lnTo>
                  <a:lnTo>
                    <a:pt x="4978400" y="2222500"/>
                  </a:lnTo>
                  <a:cubicBezTo>
                    <a:pt x="4978400" y="2235200"/>
                    <a:pt x="4965700" y="2235200"/>
                    <a:pt x="4965700" y="2247900"/>
                  </a:cubicBezTo>
                  <a:cubicBezTo>
                    <a:pt x="4953000" y="2247900"/>
                    <a:pt x="4953000" y="2260600"/>
                    <a:pt x="4940300" y="2260600"/>
                  </a:cubicBezTo>
                  <a:lnTo>
                    <a:pt x="4889500" y="2260600"/>
                  </a:lnTo>
                  <a:cubicBezTo>
                    <a:pt x="4813300" y="2260600"/>
                    <a:pt x="4749800" y="2209800"/>
                    <a:pt x="4749800" y="2133600"/>
                  </a:cubicBezTo>
                  <a:lnTo>
                    <a:pt x="4635500" y="1447800"/>
                  </a:lnTo>
                  <a:cubicBezTo>
                    <a:pt x="4622800" y="1447800"/>
                    <a:pt x="4622800" y="1447800"/>
                    <a:pt x="4610100" y="1447800"/>
                  </a:cubicBezTo>
                  <a:lnTo>
                    <a:pt x="4495800" y="2133600"/>
                  </a:lnTo>
                  <a:cubicBezTo>
                    <a:pt x="4495800" y="2209800"/>
                    <a:pt x="4432300" y="2260600"/>
                    <a:pt x="4356100" y="2260600"/>
                  </a:cubicBezTo>
                  <a:lnTo>
                    <a:pt x="4305300" y="2260600"/>
                  </a:lnTo>
                  <a:cubicBezTo>
                    <a:pt x="4292600" y="2260600"/>
                    <a:pt x="4292600" y="2247900"/>
                    <a:pt x="4279900" y="2247900"/>
                  </a:cubicBezTo>
                  <a:cubicBezTo>
                    <a:pt x="4279900" y="2235200"/>
                    <a:pt x="4267200" y="2235200"/>
                    <a:pt x="4267200" y="2222500"/>
                  </a:cubicBezTo>
                  <a:lnTo>
                    <a:pt x="4343400" y="1409700"/>
                  </a:lnTo>
                  <a:lnTo>
                    <a:pt x="4406900" y="965200"/>
                  </a:lnTo>
                  <a:moveTo>
                    <a:pt x="5956300" y="0"/>
                  </a:moveTo>
                  <a:cubicBezTo>
                    <a:pt x="5842000" y="0"/>
                    <a:pt x="5740400" y="88900"/>
                    <a:pt x="5740400" y="215900"/>
                  </a:cubicBezTo>
                  <a:lnTo>
                    <a:pt x="5740400" y="279400"/>
                  </a:lnTo>
                  <a:cubicBezTo>
                    <a:pt x="5740400" y="393700"/>
                    <a:pt x="5842000" y="495300"/>
                    <a:pt x="5956300" y="495300"/>
                  </a:cubicBezTo>
                  <a:cubicBezTo>
                    <a:pt x="6070600" y="495300"/>
                    <a:pt x="6172200" y="393700"/>
                    <a:pt x="6172200" y="279400"/>
                  </a:cubicBezTo>
                  <a:lnTo>
                    <a:pt x="6172200" y="215900"/>
                  </a:lnTo>
                  <a:cubicBezTo>
                    <a:pt x="6172200" y="88900"/>
                    <a:pt x="6070600" y="0"/>
                    <a:pt x="5956300" y="0"/>
                  </a:cubicBezTo>
                  <a:moveTo>
                    <a:pt x="5740400" y="965200"/>
                  </a:moveTo>
                  <a:cubicBezTo>
                    <a:pt x="5740400" y="965200"/>
                    <a:pt x="5727700" y="952500"/>
                    <a:pt x="5727700" y="965200"/>
                  </a:cubicBezTo>
                  <a:lnTo>
                    <a:pt x="5575300" y="1320800"/>
                  </a:lnTo>
                  <a:cubicBezTo>
                    <a:pt x="5549900" y="1371600"/>
                    <a:pt x="5499100" y="1409700"/>
                    <a:pt x="5435600" y="1409700"/>
                  </a:cubicBezTo>
                  <a:lnTo>
                    <a:pt x="5372100" y="1409700"/>
                  </a:lnTo>
                  <a:cubicBezTo>
                    <a:pt x="5359400" y="1409700"/>
                    <a:pt x="5346700" y="1409700"/>
                    <a:pt x="5346700" y="1397000"/>
                  </a:cubicBezTo>
                  <a:cubicBezTo>
                    <a:pt x="5334000" y="1384300"/>
                    <a:pt x="5334000" y="1371600"/>
                    <a:pt x="5346700" y="1358900"/>
                  </a:cubicBezTo>
                  <a:lnTo>
                    <a:pt x="5537200" y="914400"/>
                  </a:lnTo>
                  <a:lnTo>
                    <a:pt x="5600700" y="736600"/>
                  </a:lnTo>
                  <a:cubicBezTo>
                    <a:pt x="5651500" y="635000"/>
                    <a:pt x="5753100" y="558800"/>
                    <a:pt x="5867400" y="558800"/>
                  </a:cubicBezTo>
                  <a:lnTo>
                    <a:pt x="6045200" y="558800"/>
                  </a:lnTo>
                  <a:cubicBezTo>
                    <a:pt x="6159500" y="558800"/>
                    <a:pt x="6261100" y="635000"/>
                    <a:pt x="6311900" y="736600"/>
                  </a:cubicBezTo>
                  <a:lnTo>
                    <a:pt x="6375400" y="914400"/>
                  </a:lnTo>
                  <a:lnTo>
                    <a:pt x="6565900" y="1358900"/>
                  </a:lnTo>
                  <a:cubicBezTo>
                    <a:pt x="6578600" y="1371600"/>
                    <a:pt x="6578600" y="1384300"/>
                    <a:pt x="6565900" y="1397000"/>
                  </a:cubicBezTo>
                  <a:cubicBezTo>
                    <a:pt x="6565900" y="1409700"/>
                    <a:pt x="6553200" y="1409700"/>
                    <a:pt x="6540500" y="1409700"/>
                  </a:cubicBezTo>
                  <a:lnTo>
                    <a:pt x="6477000" y="1409700"/>
                  </a:lnTo>
                  <a:cubicBezTo>
                    <a:pt x="6413500" y="1409700"/>
                    <a:pt x="6362700" y="1371600"/>
                    <a:pt x="6337300" y="1320800"/>
                  </a:cubicBezTo>
                  <a:lnTo>
                    <a:pt x="6184900" y="965200"/>
                  </a:lnTo>
                  <a:cubicBezTo>
                    <a:pt x="6184900" y="952500"/>
                    <a:pt x="6172200" y="965200"/>
                    <a:pt x="6172200" y="965200"/>
                  </a:cubicBezTo>
                  <a:lnTo>
                    <a:pt x="6235700" y="1409700"/>
                  </a:lnTo>
                  <a:lnTo>
                    <a:pt x="6311900" y="2222500"/>
                  </a:lnTo>
                  <a:cubicBezTo>
                    <a:pt x="6311900" y="2235200"/>
                    <a:pt x="6299200" y="2235200"/>
                    <a:pt x="6299200" y="2247900"/>
                  </a:cubicBezTo>
                  <a:cubicBezTo>
                    <a:pt x="6286500" y="2247900"/>
                    <a:pt x="6286500" y="2260600"/>
                    <a:pt x="6273800" y="2260600"/>
                  </a:cubicBezTo>
                  <a:lnTo>
                    <a:pt x="6223000" y="2260600"/>
                  </a:lnTo>
                  <a:cubicBezTo>
                    <a:pt x="6146800" y="2260600"/>
                    <a:pt x="6083300" y="2209800"/>
                    <a:pt x="6083300" y="2133600"/>
                  </a:cubicBezTo>
                  <a:lnTo>
                    <a:pt x="5969000" y="1447800"/>
                  </a:lnTo>
                  <a:cubicBezTo>
                    <a:pt x="5956300" y="1447800"/>
                    <a:pt x="5956300" y="1447800"/>
                    <a:pt x="5943600" y="1447800"/>
                  </a:cubicBezTo>
                  <a:lnTo>
                    <a:pt x="5829300" y="2133600"/>
                  </a:lnTo>
                  <a:cubicBezTo>
                    <a:pt x="5829300" y="2209800"/>
                    <a:pt x="5765800" y="2260600"/>
                    <a:pt x="5689600" y="2260600"/>
                  </a:cubicBezTo>
                  <a:lnTo>
                    <a:pt x="5638800" y="2260600"/>
                  </a:lnTo>
                  <a:cubicBezTo>
                    <a:pt x="5626100" y="2260600"/>
                    <a:pt x="5626100" y="2247900"/>
                    <a:pt x="5613400" y="2247900"/>
                  </a:cubicBezTo>
                  <a:cubicBezTo>
                    <a:pt x="5613400" y="2235200"/>
                    <a:pt x="5600700" y="2235200"/>
                    <a:pt x="5600700" y="2222500"/>
                  </a:cubicBezTo>
                  <a:lnTo>
                    <a:pt x="5676900" y="1409700"/>
                  </a:lnTo>
                  <a:lnTo>
                    <a:pt x="5740400" y="965200"/>
                  </a:lnTo>
                  <a:moveTo>
                    <a:pt x="7289800" y="0"/>
                  </a:moveTo>
                  <a:cubicBezTo>
                    <a:pt x="7175500" y="0"/>
                    <a:pt x="7073900" y="88900"/>
                    <a:pt x="7073900" y="215900"/>
                  </a:cubicBezTo>
                  <a:lnTo>
                    <a:pt x="7073900" y="279400"/>
                  </a:lnTo>
                  <a:cubicBezTo>
                    <a:pt x="7073900" y="393700"/>
                    <a:pt x="7175500" y="495300"/>
                    <a:pt x="7289800" y="495300"/>
                  </a:cubicBezTo>
                  <a:cubicBezTo>
                    <a:pt x="7404100" y="495300"/>
                    <a:pt x="7505700" y="393700"/>
                    <a:pt x="7505700" y="279400"/>
                  </a:cubicBezTo>
                  <a:lnTo>
                    <a:pt x="7505700" y="215900"/>
                  </a:lnTo>
                  <a:cubicBezTo>
                    <a:pt x="7505700" y="88900"/>
                    <a:pt x="7404100" y="0"/>
                    <a:pt x="7289800" y="0"/>
                  </a:cubicBezTo>
                  <a:moveTo>
                    <a:pt x="7073900" y="965200"/>
                  </a:moveTo>
                  <a:cubicBezTo>
                    <a:pt x="7073900" y="965200"/>
                    <a:pt x="7061200" y="952500"/>
                    <a:pt x="7061200" y="965200"/>
                  </a:cubicBezTo>
                  <a:lnTo>
                    <a:pt x="6908800" y="1320800"/>
                  </a:lnTo>
                  <a:cubicBezTo>
                    <a:pt x="6883400" y="1371600"/>
                    <a:pt x="6832600" y="1409700"/>
                    <a:pt x="6769100" y="1409700"/>
                  </a:cubicBezTo>
                  <a:lnTo>
                    <a:pt x="6705600" y="1409700"/>
                  </a:lnTo>
                  <a:cubicBezTo>
                    <a:pt x="6692900" y="1409700"/>
                    <a:pt x="6680200" y="1409700"/>
                    <a:pt x="6680200" y="1397000"/>
                  </a:cubicBezTo>
                  <a:cubicBezTo>
                    <a:pt x="6667500" y="1384300"/>
                    <a:pt x="6667500" y="1371600"/>
                    <a:pt x="6680200" y="1358900"/>
                  </a:cubicBezTo>
                  <a:lnTo>
                    <a:pt x="6870700" y="914400"/>
                  </a:lnTo>
                  <a:lnTo>
                    <a:pt x="6934200" y="736600"/>
                  </a:lnTo>
                  <a:cubicBezTo>
                    <a:pt x="6985000" y="635000"/>
                    <a:pt x="7086600" y="558800"/>
                    <a:pt x="7200900" y="558800"/>
                  </a:cubicBezTo>
                  <a:lnTo>
                    <a:pt x="7378700" y="558800"/>
                  </a:lnTo>
                  <a:cubicBezTo>
                    <a:pt x="7493000" y="558800"/>
                    <a:pt x="7594600" y="635000"/>
                    <a:pt x="7645400" y="736600"/>
                  </a:cubicBezTo>
                  <a:lnTo>
                    <a:pt x="7708900" y="914400"/>
                  </a:lnTo>
                  <a:lnTo>
                    <a:pt x="7899400" y="1358900"/>
                  </a:lnTo>
                  <a:cubicBezTo>
                    <a:pt x="7912100" y="1371600"/>
                    <a:pt x="7912100" y="1384300"/>
                    <a:pt x="7899400" y="1397000"/>
                  </a:cubicBezTo>
                  <a:cubicBezTo>
                    <a:pt x="7899400" y="1409700"/>
                    <a:pt x="7886700" y="1409700"/>
                    <a:pt x="7874000" y="1409700"/>
                  </a:cubicBezTo>
                  <a:lnTo>
                    <a:pt x="7810500" y="1409700"/>
                  </a:lnTo>
                  <a:cubicBezTo>
                    <a:pt x="7747000" y="1409700"/>
                    <a:pt x="7696200" y="1371600"/>
                    <a:pt x="7670800" y="1320800"/>
                  </a:cubicBezTo>
                  <a:lnTo>
                    <a:pt x="7518400" y="965200"/>
                  </a:lnTo>
                  <a:cubicBezTo>
                    <a:pt x="7518400" y="952500"/>
                    <a:pt x="7505700" y="965200"/>
                    <a:pt x="7505700" y="965200"/>
                  </a:cubicBezTo>
                  <a:lnTo>
                    <a:pt x="7569200" y="1409700"/>
                  </a:lnTo>
                  <a:lnTo>
                    <a:pt x="7645400" y="2222500"/>
                  </a:lnTo>
                  <a:cubicBezTo>
                    <a:pt x="7645400" y="2235200"/>
                    <a:pt x="7632700" y="2235200"/>
                    <a:pt x="7632700" y="2247900"/>
                  </a:cubicBezTo>
                  <a:cubicBezTo>
                    <a:pt x="7620000" y="2247900"/>
                    <a:pt x="7620000" y="2260600"/>
                    <a:pt x="7607300" y="2260600"/>
                  </a:cubicBezTo>
                  <a:lnTo>
                    <a:pt x="7556500" y="2260600"/>
                  </a:lnTo>
                  <a:cubicBezTo>
                    <a:pt x="7480300" y="2260600"/>
                    <a:pt x="7416800" y="2209800"/>
                    <a:pt x="7416800" y="2133600"/>
                  </a:cubicBezTo>
                  <a:lnTo>
                    <a:pt x="7302500" y="1447800"/>
                  </a:lnTo>
                  <a:cubicBezTo>
                    <a:pt x="7289800" y="1447800"/>
                    <a:pt x="7289800" y="1447800"/>
                    <a:pt x="7277100" y="1447800"/>
                  </a:cubicBezTo>
                  <a:lnTo>
                    <a:pt x="7162800" y="2133600"/>
                  </a:lnTo>
                  <a:cubicBezTo>
                    <a:pt x="7162800" y="2209800"/>
                    <a:pt x="7099300" y="2260600"/>
                    <a:pt x="7023100" y="2260600"/>
                  </a:cubicBezTo>
                  <a:lnTo>
                    <a:pt x="6972300" y="2260600"/>
                  </a:lnTo>
                  <a:cubicBezTo>
                    <a:pt x="6959600" y="2260600"/>
                    <a:pt x="6959600" y="2247900"/>
                    <a:pt x="6946900" y="2247900"/>
                  </a:cubicBezTo>
                  <a:cubicBezTo>
                    <a:pt x="6946900" y="2235200"/>
                    <a:pt x="6934200" y="2235200"/>
                    <a:pt x="6934200" y="2222500"/>
                  </a:cubicBezTo>
                  <a:lnTo>
                    <a:pt x="7010400" y="1409700"/>
                  </a:lnTo>
                  <a:lnTo>
                    <a:pt x="7073900" y="965200"/>
                  </a:lnTo>
                  <a:moveTo>
                    <a:pt x="8623300" y="0"/>
                  </a:moveTo>
                  <a:cubicBezTo>
                    <a:pt x="8509000" y="0"/>
                    <a:pt x="8407400" y="88900"/>
                    <a:pt x="8407400" y="215900"/>
                  </a:cubicBezTo>
                  <a:lnTo>
                    <a:pt x="8407400" y="279400"/>
                  </a:lnTo>
                  <a:cubicBezTo>
                    <a:pt x="8407400" y="393700"/>
                    <a:pt x="8509000" y="495300"/>
                    <a:pt x="8623300" y="495300"/>
                  </a:cubicBezTo>
                  <a:cubicBezTo>
                    <a:pt x="8737600" y="495300"/>
                    <a:pt x="8839200" y="393700"/>
                    <a:pt x="8839200" y="279400"/>
                  </a:cubicBezTo>
                  <a:lnTo>
                    <a:pt x="8839200" y="215900"/>
                  </a:lnTo>
                  <a:cubicBezTo>
                    <a:pt x="8839200" y="88900"/>
                    <a:pt x="8737600" y="0"/>
                    <a:pt x="8623300" y="0"/>
                  </a:cubicBezTo>
                  <a:moveTo>
                    <a:pt x="8407400" y="965200"/>
                  </a:moveTo>
                  <a:cubicBezTo>
                    <a:pt x="8407400" y="965200"/>
                    <a:pt x="8394700" y="952500"/>
                    <a:pt x="8394700" y="965200"/>
                  </a:cubicBezTo>
                  <a:lnTo>
                    <a:pt x="8242300" y="1320800"/>
                  </a:lnTo>
                  <a:cubicBezTo>
                    <a:pt x="8216900" y="1371600"/>
                    <a:pt x="8166100" y="1409700"/>
                    <a:pt x="8102600" y="1409700"/>
                  </a:cubicBezTo>
                  <a:lnTo>
                    <a:pt x="8039100" y="1409700"/>
                  </a:lnTo>
                  <a:cubicBezTo>
                    <a:pt x="8026400" y="1409700"/>
                    <a:pt x="8013700" y="1409700"/>
                    <a:pt x="8013700" y="1397000"/>
                  </a:cubicBezTo>
                  <a:cubicBezTo>
                    <a:pt x="8001000" y="1384300"/>
                    <a:pt x="8001000" y="1371600"/>
                    <a:pt x="8013700" y="1358900"/>
                  </a:cubicBezTo>
                  <a:lnTo>
                    <a:pt x="8204200" y="914400"/>
                  </a:lnTo>
                  <a:lnTo>
                    <a:pt x="8267700" y="736600"/>
                  </a:lnTo>
                  <a:cubicBezTo>
                    <a:pt x="8318500" y="635000"/>
                    <a:pt x="8420100" y="558800"/>
                    <a:pt x="8534400" y="558800"/>
                  </a:cubicBezTo>
                  <a:lnTo>
                    <a:pt x="8712200" y="558800"/>
                  </a:lnTo>
                  <a:cubicBezTo>
                    <a:pt x="8826500" y="558800"/>
                    <a:pt x="8928100" y="635000"/>
                    <a:pt x="8978900" y="736600"/>
                  </a:cubicBezTo>
                  <a:lnTo>
                    <a:pt x="9042400" y="914400"/>
                  </a:lnTo>
                  <a:lnTo>
                    <a:pt x="9232900" y="1358900"/>
                  </a:lnTo>
                  <a:cubicBezTo>
                    <a:pt x="9245600" y="1371600"/>
                    <a:pt x="9245600" y="1384300"/>
                    <a:pt x="9232900" y="1397000"/>
                  </a:cubicBezTo>
                  <a:cubicBezTo>
                    <a:pt x="9232900" y="1409700"/>
                    <a:pt x="9220200" y="1409700"/>
                    <a:pt x="9207500" y="1409700"/>
                  </a:cubicBezTo>
                  <a:lnTo>
                    <a:pt x="9144000" y="1409700"/>
                  </a:lnTo>
                  <a:cubicBezTo>
                    <a:pt x="9080500" y="1409700"/>
                    <a:pt x="9029700" y="1371600"/>
                    <a:pt x="9004300" y="1320800"/>
                  </a:cubicBezTo>
                  <a:lnTo>
                    <a:pt x="8851900" y="965200"/>
                  </a:lnTo>
                  <a:cubicBezTo>
                    <a:pt x="8851900" y="952500"/>
                    <a:pt x="8839200" y="965200"/>
                    <a:pt x="8839200" y="965200"/>
                  </a:cubicBezTo>
                  <a:lnTo>
                    <a:pt x="8902700" y="1409700"/>
                  </a:lnTo>
                  <a:lnTo>
                    <a:pt x="8978900" y="2222500"/>
                  </a:lnTo>
                  <a:cubicBezTo>
                    <a:pt x="8978900" y="2235200"/>
                    <a:pt x="8966200" y="2235200"/>
                    <a:pt x="8966200" y="2247900"/>
                  </a:cubicBezTo>
                  <a:cubicBezTo>
                    <a:pt x="8953500" y="2247900"/>
                    <a:pt x="8953500" y="2260600"/>
                    <a:pt x="8940800" y="2260600"/>
                  </a:cubicBezTo>
                  <a:lnTo>
                    <a:pt x="8890000" y="2260600"/>
                  </a:lnTo>
                  <a:cubicBezTo>
                    <a:pt x="8813800" y="2260600"/>
                    <a:pt x="8750300" y="2209800"/>
                    <a:pt x="8750300" y="2133600"/>
                  </a:cubicBezTo>
                  <a:lnTo>
                    <a:pt x="8636000" y="1447800"/>
                  </a:lnTo>
                  <a:cubicBezTo>
                    <a:pt x="8623300" y="1447800"/>
                    <a:pt x="8623300" y="1447800"/>
                    <a:pt x="8610600" y="1447800"/>
                  </a:cubicBezTo>
                  <a:lnTo>
                    <a:pt x="8496300" y="2133600"/>
                  </a:lnTo>
                  <a:cubicBezTo>
                    <a:pt x="8496300" y="2209800"/>
                    <a:pt x="8432800" y="2260600"/>
                    <a:pt x="8356600" y="2260600"/>
                  </a:cubicBezTo>
                  <a:lnTo>
                    <a:pt x="8305800" y="2260600"/>
                  </a:lnTo>
                  <a:cubicBezTo>
                    <a:pt x="8293100" y="2260600"/>
                    <a:pt x="8293100" y="2247900"/>
                    <a:pt x="8280400" y="2247900"/>
                  </a:cubicBezTo>
                  <a:cubicBezTo>
                    <a:pt x="8280400" y="2235200"/>
                    <a:pt x="8267700" y="2235200"/>
                    <a:pt x="8267700" y="2222500"/>
                  </a:cubicBezTo>
                  <a:lnTo>
                    <a:pt x="8343900" y="1409700"/>
                  </a:lnTo>
                  <a:lnTo>
                    <a:pt x="8407400" y="965200"/>
                  </a:lnTo>
                  <a:moveTo>
                    <a:pt x="9956800" y="0"/>
                  </a:moveTo>
                  <a:cubicBezTo>
                    <a:pt x="9842500" y="0"/>
                    <a:pt x="9740900" y="88900"/>
                    <a:pt x="9740900" y="215900"/>
                  </a:cubicBezTo>
                  <a:lnTo>
                    <a:pt x="9740900" y="279400"/>
                  </a:lnTo>
                  <a:cubicBezTo>
                    <a:pt x="9740900" y="393700"/>
                    <a:pt x="9842500" y="495300"/>
                    <a:pt x="9956800" y="495300"/>
                  </a:cubicBezTo>
                  <a:cubicBezTo>
                    <a:pt x="10071100" y="495300"/>
                    <a:pt x="10172700" y="393700"/>
                    <a:pt x="10172700" y="279400"/>
                  </a:cubicBezTo>
                  <a:lnTo>
                    <a:pt x="10172700" y="215900"/>
                  </a:lnTo>
                  <a:cubicBezTo>
                    <a:pt x="10172700" y="88900"/>
                    <a:pt x="10071100" y="0"/>
                    <a:pt x="9956800" y="0"/>
                  </a:cubicBezTo>
                  <a:moveTo>
                    <a:pt x="9740900" y="965200"/>
                  </a:moveTo>
                  <a:cubicBezTo>
                    <a:pt x="9740900" y="965200"/>
                    <a:pt x="9728200" y="952500"/>
                    <a:pt x="9728200" y="965200"/>
                  </a:cubicBezTo>
                  <a:lnTo>
                    <a:pt x="9575800" y="1320800"/>
                  </a:lnTo>
                  <a:cubicBezTo>
                    <a:pt x="9550400" y="1371600"/>
                    <a:pt x="9499600" y="1409700"/>
                    <a:pt x="9436100" y="1409700"/>
                  </a:cubicBezTo>
                  <a:lnTo>
                    <a:pt x="9372600" y="1409700"/>
                  </a:lnTo>
                  <a:cubicBezTo>
                    <a:pt x="9359900" y="1409700"/>
                    <a:pt x="9347200" y="1409700"/>
                    <a:pt x="9347200" y="1397000"/>
                  </a:cubicBezTo>
                  <a:cubicBezTo>
                    <a:pt x="9334500" y="1384300"/>
                    <a:pt x="9334500" y="1371600"/>
                    <a:pt x="9347200" y="1358900"/>
                  </a:cubicBezTo>
                  <a:lnTo>
                    <a:pt x="9537700" y="914400"/>
                  </a:lnTo>
                  <a:lnTo>
                    <a:pt x="9601200" y="736600"/>
                  </a:lnTo>
                  <a:cubicBezTo>
                    <a:pt x="9652000" y="635000"/>
                    <a:pt x="9753600" y="558800"/>
                    <a:pt x="9867900" y="558800"/>
                  </a:cubicBezTo>
                  <a:lnTo>
                    <a:pt x="10045700" y="558800"/>
                  </a:lnTo>
                  <a:cubicBezTo>
                    <a:pt x="10160000" y="558800"/>
                    <a:pt x="10261600" y="635000"/>
                    <a:pt x="10312400" y="736600"/>
                  </a:cubicBezTo>
                  <a:lnTo>
                    <a:pt x="10375900" y="914400"/>
                  </a:lnTo>
                  <a:lnTo>
                    <a:pt x="10566400" y="1358900"/>
                  </a:lnTo>
                  <a:cubicBezTo>
                    <a:pt x="10579100" y="1371600"/>
                    <a:pt x="10579100" y="1384300"/>
                    <a:pt x="10566400" y="1397000"/>
                  </a:cubicBezTo>
                  <a:cubicBezTo>
                    <a:pt x="10566400" y="1409700"/>
                    <a:pt x="10553700" y="1409700"/>
                    <a:pt x="10541000" y="1409700"/>
                  </a:cubicBezTo>
                  <a:lnTo>
                    <a:pt x="10477500" y="1409700"/>
                  </a:lnTo>
                  <a:cubicBezTo>
                    <a:pt x="10414000" y="1409700"/>
                    <a:pt x="10363200" y="1371600"/>
                    <a:pt x="10337800" y="1320800"/>
                  </a:cubicBezTo>
                  <a:lnTo>
                    <a:pt x="10185400" y="965200"/>
                  </a:lnTo>
                  <a:cubicBezTo>
                    <a:pt x="10185400" y="952500"/>
                    <a:pt x="10172700" y="965200"/>
                    <a:pt x="10172700" y="965200"/>
                  </a:cubicBezTo>
                  <a:lnTo>
                    <a:pt x="10236200" y="1409700"/>
                  </a:lnTo>
                  <a:lnTo>
                    <a:pt x="10312400" y="2222500"/>
                  </a:lnTo>
                  <a:cubicBezTo>
                    <a:pt x="10312400" y="2235200"/>
                    <a:pt x="10299700" y="2235200"/>
                    <a:pt x="10299700" y="2247900"/>
                  </a:cubicBezTo>
                  <a:cubicBezTo>
                    <a:pt x="10287000" y="2247900"/>
                    <a:pt x="10287000" y="2260600"/>
                    <a:pt x="10274300" y="2260600"/>
                  </a:cubicBezTo>
                  <a:lnTo>
                    <a:pt x="10223500" y="2260600"/>
                  </a:lnTo>
                  <a:cubicBezTo>
                    <a:pt x="10147300" y="2260600"/>
                    <a:pt x="10083800" y="2209800"/>
                    <a:pt x="10083800" y="2133600"/>
                  </a:cubicBezTo>
                  <a:lnTo>
                    <a:pt x="9969500" y="1447800"/>
                  </a:lnTo>
                  <a:cubicBezTo>
                    <a:pt x="9956800" y="1447800"/>
                    <a:pt x="9956800" y="1447800"/>
                    <a:pt x="9944100" y="1447800"/>
                  </a:cubicBezTo>
                  <a:lnTo>
                    <a:pt x="9829800" y="2133600"/>
                  </a:lnTo>
                  <a:cubicBezTo>
                    <a:pt x="9829800" y="2209800"/>
                    <a:pt x="9766300" y="2260600"/>
                    <a:pt x="9690100" y="2260600"/>
                  </a:cubicBezTo>
                  <a:lnTo>
                    <a:pt x="9639300" y="2260600"/>
                  </a:lnTo>
                  <a:cubicBezTo>
                    <a:pt x="9626600" y="2260600"/>
                    <a:pt x="9626600" y="2247900"/>
                    <a:pt x="9613900" y="2247900"/>
                  </a:cubicBezTo>
                  <a:cubicBezTo>
                    <a:pt x="9613900" y="2235200"/>
                    <a:pt x="9601200" y="2235200"/>
                    <a:pt x="9601200" y="2222500"/>
                  </a:cubicBezTo>
                  <a:lnTo>
                    <a:pt x="9677400" y="1409700"/>
                  </a:lnTo>
                  <a:lnTo>
                    <a:pt x="9740900" y="965200"/>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7"/>
            <p:cNvSpPr/>
            <p:nvPr/>
          </p:nvSpPr>
          <p:spPr>
            <a:xfrm>
              <a:off x="-6504086" y="-422083"/>
              <a:ext cx="2578100" cy="2260600"/>
            </a:xfrm>
            <a:custGeom>
              <a:rect b="b" l="l" r="r" t="t"/>
              <a:pathLst>
                <a:path extrusionOk="0" h="2260600" w="2578100">
                  <a:moveTo>
                    <a:pt x="622300" y="0"/>
                  </a:moveTo>
                  <a:cubicBezTo>
                    <a:pt x="508000" y="0"/>
                    <a:pt x="406400" y="88900"/>
                    <a:pt x="406400" y="215900"/>
                  </a:cubicBezTo>
                  <a:lnTo>
                    <a:pt x="406400" y="279400"/>
                  </a:lnTo>
                  <a:cubicBezTo>
                    <a:pt x="406400" y="393700"/>
                    <a:pt x="508000" y="495300"/>
                    <a:pt x="622300" y="495300"/>
                  </a:cubicBezTo>
                  <a:cubicBezTo>
                    <a:pt x="736600" y="495300"/>
                    <a:pt x="838200" y="393700"/>
                    <a:pt x="838200" y="279400"/>
                  </a:cubicBezTo>
                  <a:lnTo>
                    <a:pt x="838200" y="215900"/>
                  </a:lnTo>
                  <a:cubicBezTo>
                    <a:pt x="838200" y="88900"/>
                    <a:pt x="736600" y="0"/>
                    <a:pt x="622300" y="0"/>
                  </a:cubicBezTo>
                  <a:moveTo>
                    <a:pt x="406400" y="965200"/>
                  </a:moveTo>
                  <a:cubicBezTo>
                    <a:pt x="406400" y="965200"/>
                    <a:pt x="393700" y="952500"/>
                    <a:pt x="393700" y="965200"/>
                  </a:cubicBezTo>
                  <a:lnTo>
                    <a:pt x="241300" y="1320800"/>
                  </a:lnTo>
                  <a:cubicBezTo>
                    <a:pt x="215900" y="1371600"/>
                    <a:pt x="165100" y="1409700"/>
                    <a:pt x="101600" y="1409700"/>
                  </a:cubicBezTo>
                  <a:lnTo>
                    <a:pt x="38100" y="1409700"/>
                  </a:lnTo>
                  <a:cubicBezTo>
                    <a:pt x="25400" y="1409700"/>
                    <a:pt x="12700" y="1409700"/>
                    <a:pt x="12700" y="1397000"/>
                  </a:cubicBezTo>
                  <a:cubicBezTo>
                    <a:pt x="0" y="1384300"/>
                    <a:pt x="0" y="1371600"/>
                    <a:pt x="12700" y="1358900"/>
                  </a:cubicBezTo>
                  <a:lnTo>
                    <a:pt x="203200" y="914400"/>
                  </a:lnTo>
                  <a:lnTo>
                    <a:pt x="266700" y="736600"/>
                  </a:lnTo>
                  <a:cubicBezTo>
                    <a:pt x="317500" y="635000"/>
                    <a:pt x="419100" y="558800"/>
                    <a:pt x="533400" y="558800"/>
                  </a:cubicBezTo>
                  <a:lnTo>
                    <a:pt x="711200" y="558800"/>
                  </a:lnTo>
                  <a:cubicBezTo>
                    <a:pt x="825500" y="558800"/>
                    <a:pt x="927100" y="635000"/>
                    <a:pt x="977900" y="736600"/>
                  </a:cubicBezTo>
                  <a:lnTo>
                    <a:pt x="1041400" y="914400"/>
                  </a:lnTo>
                  <a:lnTo>
                    <a:pt x="1231900" y="1358900"/>
                  </a:lnTo>
                  <a:cubicBezTo>
                    <a:pt x="1244600" y="1371600"/>
                    <a:pt x="1244600" y="1384300"/>
                    <a:pt x="1231900" y="1397000"/>
                  </a:cubicBezTo>
                  <a:cubicBezTo>
                    <a:pt x="1231900" y="1409700"/>
                    <a:pt x="1219200" y="1409700"/>
                    <a:pt x="1206500" y="1409700"/>
                  </a:cubicBezTo>
                  <a:lnTo>
                    <a:pt x="1143000" y="1409700"/>
                  </a:lnTo>
                  <a:cubicBezTo>
                    <a:pt x="1079500" y="1409700"/>
                    <a:pt x="1028700" y="1371600"/>
                    <a:pt x="1003300" y="1320800"/>
                  </a:cubicBezTo>
                  <a:lnTo>
                    <a:pt x="850900" y="965200"/>
                  </a:lnTo>
                  <a:cubicBezTo>
                    <a:pt x="850900" y="952500"/>
                    <a:pt x="838200" y="965200"/>
                    <a:pt x="838200" y="965200"/>
                  </a:cubicBezTo>
                  <a:lnTo>
                    <a:pt x="901700" y="1409700"/>
                  </a:lnTo>
                  <a:lnTo>
                    <a:pt x="977900" y="2222500"/>
                  </a:lnTo>
                  <a:cubicBezTo>
                    <a:pt x="977900" y="2235200"/>
                    <a:pt x="965200" y="2235200"/>
                    <a:pt x="965200" y="2247900"/>
                  </a:cubicBezTo>
                  <a:cubicBezTo>
                    <a:pt x="952500" y="2247900"/>
                    <a:pt x="952500" y="2260600"/>
                    <a:pt x="939800" y="2260600"/>
                  </a:cubicBezTo>
                  <a:lnTo>
                    <a:pt x="889000" y="2260600"/>
                  </a:lnTo>
                  <a:cubicBezTo>
                    <a:pt x="812800" y="2260600"/>
                    <a:pt x="749300" y="2209800"/>
                    <a:pt x="749300" y="2133600"/>
                  </a:cubicBezTo>
                  <a:lnTo>
                    <a:pt x="635000" y="1447800"/>
                  </a:lnTo>
                  <a:cubicBezTo>
                    <a:pt x="622300" y="1447800"/>
                    <a:pt x="622300" y="1447800"/>
                    <a:pt x="609600" y="1447800"/>
                  </a:cubicBezTo>
                  <a:lnTo>
                    <a:pt x="495300" y="2133600"/>
                  </a:lnTo>
                  <a:cubicBezTo>
                    <a:pt x="495300" y="2209800"/>
                    <a:pt x="431800" y="2260600"/>
                    <a:pt x="355600" y="2260600"/>
                  </a:cubicBezTo>
                  <a:lnTo>
                    <a:pt x="304800" y="2260600"/>
                  </a:lnTo>
                  <a:cubicBezTo>
                    <a:pt x="292100" y="2260600"/>
                    <a:pt x="292100" y="2247900"/>
                    <a:pt x="279400" y="2247900"/>
                  </a:cubicBezTo>
                  <a:cubicBezTo>
                    <a:pt x="279400" y="2235200"/>
                    <a:pt x="266700" y="2235200"/>
                    <a:pt x="266700" y="2222500"/>
                  </a:cubicBezTo>
                  <a:lnTo>
                    <a:pt x="342900" y="1409700"/>
                  </a:lnTo>
                  <a:lnTo>
                    <a:pt x="406400" y="965200"/>
                  </a:lnTo>
                  <a:moveTo>
                    <a:pt x="1955800" y="0"/>
                  </a:moveTo>
                  <a:cubicBezTo>
                    <a:pt x="1841500" y="0"/>
                    <a:pt x="1739900" y="88900"/>
                    <a:pt x="1739900" y="215900"/>
                  </a:cubicBezTo>
                  <a:lnTo>
                    <a:pt x="1739900" y="279400"/>
                  </a:lnTo>
                  <a:cubicBezTo>
                    <a:pt x="1739900" y="393700"/>
                    <a:pt x="1841500" y="495300"/>
                    <a:pt x="1955800" y="495300"/>
                  </a:cubicBezTo>
                  <a:cubicBezTo>
                    <a:pt x="2070100" y="495300"/>
                    <a:pt x="2171700" y="393700"/>
                    <a:pt x="2171700" y="279400"/>
                  </a:cubicBezTo>
                  <a:lnTo>
                    <a:pt x="2171700" y="215900"/>
                  </a:lnTo>
                  <a:cubicBezTo>
                    <a:pt x="2171700" y="88900"/>
                    <a:pt x="2070100" y="0"/>
                    <a:pt x="1955800" y="0"/>
                  </a:cubicBezTo>
                  <a:moveTo>
                    <a:pt x="1739900" y="965200"/>
                  </a:moveTo>
                  <a:cubicBezTo>
                    <a:pt x="1739900" y="965200"/>
                    <a:pt x="1727200" y="952500"/>
                    <a:pt x="1727200" y="965200"/>
                  </a:cubicBezTo>
                  <a:lnTo>
                    <a:pt x="1574800" y="1320800"/>
                  </a:lnTo>
                  <a:cubicBezTo>
                    <a:pt x="1549400" y="1371600"/>
                    <a:pt x="1498600" y="1409700"/>
                    <a:pt x="1435100" y="1409700"/>
                  </a:cubicBezTo>
                  <a:lnTo>
                    <a:pt x="1371600" y="1409700"/>
                  </a:lnTo>
                  <a:cubicBezTo>
                    <a:pt x="1358900" y="1409700"/>
                    <a:pt x="1346200" y="1409700"/>
                    <a:pt x="1346200" y="1397000"/>
                  </a:cubicBezTo>
                  <a:cubicBezTo>
                    <a:pt x="1333500" y="1384300"/>
                    <a:pt x="1333500" y="1371600"/>
                    <a:pt x="1346200" y="1358900"/>
                  </a:cubicBezTo>
                  <a:lnTo>
                    <a:pt x="1536700" y="914400"/>
                  </a:lnTo>
                  <a:lnTo>
                    <a:pt x="1600200" y="736600"/>
                  </a:lnTo>
                  <a:cubicBezTo>
                    <a:pt x="1651000" y="635000"/>
                    <a:pt x="1752600" y="558800"/>
                    <a:pt x="1866900" y="558800"/>
                  </a:cubicBezTo>
                  <a:lnTo>
                    <a:pt x="2044700" y="558800"/>
                  </a:lnTo>
                  <a:cubicBezTo>
                    <a:pt x="2159000" y="558800"/>
                    <a:pt x="2260600" y="635000"/>
                    <a:pt x="2311400" y="736600"/>
                  </a:cubicBezTo>
                  <a:lnTo>
                    <a:pt x="2374900" y="914400"/>
                  </a:lnTo>
                  <a:lnTo>
                    <a:pt x="2565400" y="1358900"/>
                  </a:lnTo>
                  <a:cubicBezTo>
                    <a:pt x="2578100" y="1371600"/>
                    <a:pt x="2578100" y="1384300"/>
                    <a:pt x="2565400" y="1397000"/>
                  </a:cubicBezTo>
                  <a:cubicBezTo>
                    <a:pt x="2565400" y="1409700"/>
                    <a:pt x="2552700" y="1409700"/>
                    <a:pt x="2540000" y="1409700"/>
                  </a:cubicBezTo>
                  <a:lnTo>
                    <a:pt x="2476500" y="1409700"/>
                  </a:lnTo>
                  <a:cubicBezTo>
                    <a:pt x="2413000" y="1409700"/>
                    <a:pt x="2362200" y="1371600"/>
                    <a:pt x="2336800" y="1320800"/>
                  </a:cubicBezTo>
                  <a:lnTo>
                    <a:pt x="2184400" y="965200"/>
                  </a:lnTo>
                  <a:cubicBezTo>
                    <a:pt x="2184400" y="952500"/>
                    <a:pt x="2171700" y="965200"/>
                    <a:pt x="2171700" y="965200"/>
                  </a:cubicBezTo>
                  <a:lnTo>
                    <a:pt x="2235200" y="1409700"/>
                  </a:lnTo>
                  <a:lnTo>
                    <a:pt x="2311400" y="2222500"/>
                  </a:lnTo>
                  <a:cubicBezTo>
                    <a:pt x="2311400" y="2235200"/>
                    <a:pt x="2298700" y="2235200"/>
                    <a:pt x="2298700" y="2247900"/>
                  </a:cubicBezTo>
                  <a:cubicBezTo>
                    <a:pt x="2286000" y="2247900"/>
                    <a:pt x="2286000" y="2260600"/>
                    <a:pt x="2273300" y="2260600"/>
                  </a:cubicBezTo>
                  <a:lnTo>
                    <a:pt x="2222500" y="2260600"/>
                  </a:lnTo>
                  <a:cubicBezTo>
                    <a:pt x="2146300" y="2260600"/>
                    <a:pt x="2082800" y="2209800"/>
                    <a:pt x="2082800" y="2133600"/>
                  </a:cubicBezTo>
                  <a:lnTo>
                    <a:pt x="1968500" y="1447800"/>
                  </a:lnTo>
                  <a:cubicBezTo>
                    <a:pt x="1955800" y="1447800"/>
                    <a:pt x="1955800" y="1447800"/>
                    <a:pt x="1943100" y="1447800"/>
                  </a:cubicBezTo>
                  <a:lnTo>
                    <a:pt x="1828800" y="2133600"/>
                  </a:lnTo>
                  <a:cubicBezTo>
                    <a:pt x="1828800" y="2209800"/>
                    <a:pt x="1765300" y="2260600"/>
                    <a:pt x="1689100" y="2260600"/>
                  </a:cubicBezTo>
                  <a:lnTo>
                    <a:pt x="1638300" y="2260600"/>
                  </a:lnTo>
                  <a:cubicBezTo>
                    <a:pt x="1625600" y="2260600"/>
                    <a:pt x="1625600" y="2247900"/>
                    <a:pt x="1612900" y="2247900"/>
                  </a:cubicBezTo>
                  <a:cubicBezTo>
                    <a:pt x="1612900" y="2235200"/>
                    <a:pt x="1600200" y="2235200"/>
                    <a:pt x="1600200" y="2222500"/>
                  </a:cubicBezTo>
                  <a:lnTo>
                    <a:pt x="1676400" y="1409700"/>
                  </a:lnTo>
                  <a:lnTo>
                    <a:pt x="1739900" y="965200"/>
                  </a:lnTo>
                </a:path>
              </a:pathLst>
            </a:custGeom>
            <a:solidFill>
              <a:srgbClr val="66BB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1" name="Google Shape;221;p17"/>
          <p:cNvSpPr txBox="1"/>
          <p:nvPr/>
        </p:nvSpPr>
        <p:spPr>
          <a:xfrm>
            <a:off x="801054" y="6326189"/>
            <a:ext cx="5463900" cy="437400"/>
          </a:xfrm>
          <a:prstGeom prst="rect">
            <a:avLst/>
          </a:prstGeom>
          <a:noFill/>
          <a:ln>
            <a:noFill/>
          </a:ln>
        </p:spPr>
        <p:txBody>
          <a:bodyPr anchorCtr="0" anchor="t" bIns="0" lIns="0" spcFirstLastPara="1" rIns="0" wrap="square" tIns="0">
            <a:spAutoFit/>
          </a:bodyPr>
          <a:lstStyle/>
          <a:p>
            <a:pPr indent="0" lvl="0" marL="0" marR="0" rtl="0" algn="ctr">
              <a:lnSpc>
                <a:spcPct val="137979"/>
              </a:lnSpc>
              <a:spcBef>
                <a:spcPts val="0"/>
              </a:spcBef>
              <a:spcAft>
                <a:spcPts val="0"/>
              </a:spcAft>
              <a:buNone/>
            </a:pPr>
            <a:r>
              <a:rPr lang="en-US" sz="2841">
                <a:solidFill>
                  <a:srgbClr val="FFFFFF"/>
                </a:solidFill>
                <a:latin typeface="Times New Roman"/>
                <a:ea typeface="Times New Roman"/>
                <a:cs typeface="Times New Roman"/>
                <a:sym typeface="Times New Roman"/>
              </a:rPr>
              <a:t>Yes</a:t>
            </a:r>
            <a:endParaRPr>
              <a:latin typeface="Times New Roman"/>
              <a:ea typeface="Times New Roman"/>
              <a:cs typeface="Times New Roman"/>
              <a:sym typeface="Times New Roman"/>
            </a:endParaRPr>
          </a:p>
        </p:txBody>
      </p:sp>
      <p:sp>
        <p:nvSpPr>
          <p:cNvPr id="222" name="Google Shape;222;p17"/>
          <p:cNvSpPr/>
          <p:nvPr/>
        </p:nvSpPr>
        <p:spPr>
          <a:xfrm>
            <a:off x="16000286" y="-1719889"/>
            <a:ext cx="4191000" cy="4241700"/>
          </a:xfrm>
          <a:prstGeom prst="ellipse">
            <a:avLst/>
          </a:prstGeom>
          <a:solidFill>
            <a:srgbClr val="9D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3" name="Google Shape;223;p17"/>
          <p:cNvSpPr txBox="1"/>
          <p:nvPr/>
        </p:nvSpPr>
        <p:spPr>
          <a:xfrm>
            <a:off x="7165075" y="2356500"/>
            <a:ext cx="10806600" cy="734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i="1" lang="en-US" sz="3000">
                <a:latin typeface="Times New Roman"/>
                <a:ea typeface="Times New Roman"/>
                <a:cs typeface="Times New Roman"/>
                <a:sym typeface="Times New Roman"/>
              </a:rPr>
              <a:t>Have you experienced difficulties in locating information due to information overload? (Multi-options)</a:t>
            </a:r>
            <a:endParaRPr b="1" i="1" sz="3000">
              <a:latin typeface="Times New Roman"/>
              <a:ea typeface="Times New Roman"/>
              <a:cs typeface="Times New Roman"/>
              <a:sym typeface="Times New Roman"/>
            </a:endParaRPr>
          </a:p>
          <a:p>
            <a:pPr indent="0" lvl="0" marL="0" rtl="0" algn="l">
              <a:spcBef>
                <a:spcPts val="0"/>
              </a:spcBef>
              <a:spcAft>
                <a:spcPts val="0"/>
              </a:spcAft>
              <a:buNone/>
            </a:pPr>
            <a:r>
              <a:t/>
            </a:r>
            <a:endParaRPr sz="2800">
              <a:latin typeface="Times New Roman"/>
              <a:ea typeface="Times New Roman"/>
              <a:cs typeface="Times New Roman"/>
              <a:sym typeface="Times New Roman"/>
            </a:endParaRPr>
          </a:p>
          <a:p>
            <a:pPr indent="-406400" lvl="0" marL="2057400" rtl="0" algn="l">
              <a:spcBef>
                <a:spcPts val="0"/>
              </a:spcBef>
              <a:spcAft>
                <a:spcPts val="0"/>
              </a:spcAft>
              <a:buSzPts val="2800"/>
              <a:buFont typeface="Times New Roman"/>
              <a:buChar char="❏"/>
            </a:pPr>
            <a:r>
              <a:rPr lang="en-US" sz="2800">
                <a:latin typeface="Times New Roman"/>
                <a:ea typeface="Times New Roman"/>
                <a:cs typeface="Times New Roman"/>
                <a:sym typeface="Times New Roman"/>
              </a:rPr>
              <a:t>    11  Caree</a:t>
            </a:r>
            <a:r>
              <a:rPr lang="en-US" sz="2800">
                <a:latin typeface="Times New Roman"/>
                <a:ea typeface="Times New Roman"/>
                <a:cs typeface="Times New Roman"/>
                <a:sym typeface="Times New Roman"/>
              </a:rPr>
              <a:t>r</a:t>
            </a:r>
            <a:endParaRPr sz="2800">
              <a:latin typeface="Times New Roman"/>
              <a:ea typeface="Times New Roman"/>
              <a:cs typeface="Times New Roman"/>
              <a:sym typeface="Times New Roman"/>
            </a:endParaRPr>
          </a:p>
          <a:p>
            <a:pPr indent="-406400" lvl="0" marL="2057400" rtl="0" algn="l">
              <a:spcBef>
                <a:spcPts val="0"/>
              </a:spcBef>
              <a:spcAft>
                <a:spcPts val="0"/>
              </a:spcAft>
              <a:buSzPts val="2800"/>
              <a:buFont typeface="Times New Roman"/>
              <a:buChar char="❏"/>
            </a:pPr>
            <a:r>
              <a:rPr lang="en-US" sz="2800">
                <a:latin typeface="Times New Roman"/>
                <a:ea typeface="Times New Roman"/>
                <a:cs typeface="Times New Roman"/>
                <a:sym typeface="Times New Roman"/>
              </a:rPr>
              <a:t>    </a:t>
            </a:r>
            <a:r>
              <a:rPr lang="en-US" sz="2800">
                <a:solidFill>
                  <a:schemeClr val="dk1"/>
                </a:solidFill>
                <a:latin typeface="Times New Roman"/>
                <a:ea typeface="Times New Roman"/>
                <a:cs typeface="Times New Roman"/>
                <a:sym typeface="Times New Roman"/>
              </a:rPr>
              <a:t>11  Too much information, hard to filter</a:t>
            </a:r>
            <a:endParaRPr sz="2800">
              <a:latin typeface="Times New Roman"/>
              <a:ea typeface="Times New Roman"/>
              <a:cs typeface="Times New Roman"/>
              <a:sym typeface="Times New Roman"/>
            </a:endParaRPr>
          </a:p>
          <a:p>
            <a:pPr indent="-406400" lvl="0" marL="2057400" rtl="0" algn="l">
              <a:spcBef>
                <a:spcPts val="0"/>
              </a:spcBef>
              <a:spcAft>
                <a:spcPts val="0"/>
              </a:spcAft>
              <a:buSzPts val="2800"/>
              <a:buFont typeface="Times New Roman"/>
              <a:buChar char="❏"/>
            </a:pPr>
            <a:r>
              <a:rPr lang="en-US" sz="2800">
                <a:latin typeface="Times New Roman"/>
                <a:ea typeface="Times New Roman"/>
                <a:cs typeface="Times New Roman"/>
                <a:sym typeface="Times New Roman"/>
              </a:rPr>
              <a:t>    9    Tepper Resources</a:t>
            </a:r>
            <a:endParaRPr sz="2800">
              <a:latin typeface="Times New Roman"/>
              <a:ea typeface="Times New Roman"/>
              <a:cs typeface="Times New Roman"/>
              <a:sym typeface="Times New Roman"/>
            </a:endParaRPr>
          </a:p>
          <a:p>
            <a:pPr indent="-406400" lvl="0" marL="2057400" rtl="0" algn="l">
              <a:spcBef>
                <a:spcPts val="0"/>
              </a:spcBef>
              <a:spcAft>
                <a:spcPts val="0"/>
              </a:spcAft>
              <a:buSzPts val="2800"/>
              <a:buFont typeface="Times New Roman"/>
              <a:buChar char="❏"/>
            </a:pPr>
            <a:r>
              <a:rPr lang="en-US" sz="2800">
                <a:latin typeface="Times New Roman"/>
                <a:ea typeface="Times New Roman"/>
                <a:cs typeface="Times New Roman"/>
                <a:sym typeface="Times New Roman"/>
              </a:rPr>
              <a:t>    7    Academic-related</a:t>
            </a:r>
            <a:endParaRPr sz="2800">
              <a:latin typeface="Times New Roman"/>
              <a:ea typeface="Times New Roman"/>
              <a:cs typeface="Times New Roman"/>
              <a:sym typeface="Times New Roman"/>
            </a:endParaRPr>
          </a:p>
          <a:p>
            <a:pPr indent="-406400" lvl="0" marL="2057400" rtl="0" algn="l">
              <a:spcBef>
                <a:spcPts val="0"/>
              </a:spcBef>
              <a:spcAft>
                <a:spcPts val="0"/>
              </a:spcAft>
              <a:buSzPts val="2800"/>
              <a:buFont typeface="Times New Roman"/>
              <a:buChar char="❏"/>
            </a:pPr>
            <a:r>
              <a:rPr lang="en-US" sz="2800">
                <a:latin typeface="Times New Roman"/>
                <a:ea typeface="Times New Roman"/>
                <a:cs typeface="Times New Roman"/>
                <a:sym typeface="Times New Roman"/>
              </a:rPr>
              <a:t>    7    Life- related          </a:t>
            </a:r>
            <a:endParaRPr sz="2800">
              <a:latin typeface="Times New Roman"/>
              <a:ea typeface="Times New Roman"/>
              <a:cs typeface="Times New Roman"/>
              <a:sym typeface="Times New Roman"/>
            </a:endParaRPr>
          </a:p>
          <a:p>
            <a:pPr indent="-406400" lvl="0" marL="2057400" rtl="0" algn="l">
              <a:spcBef>
                <a:spcPts val="0"/>
              </a:spcBef>
              <a:spcAft>
                <a:spcPts val="0"/>
              </a:spcAft>
              <a:buSzPts val="2800"/>
              <a:buFont typeface="Times New Roman"/>
              <a:buChar char="❏"/>
            </a:pPr>
            <a:r>
              <a:rPr lang="en-US" sz="2800">
                <a:latin typeface="Times New Roman"/>
                <a:ea typeface="Times New Roman"/>
                <a:cs typeface="Times New Roman"/>
                <a:sym typeface="Times New Roman"/>
              </a:rPr>
              <a:t>    2    I have questions, but have no time to figure out</a:t>
            </a:r>
            <a:endParaRPr sz="2800">
              <a:latin typeface="Times New Roman"/>
              <a:ea typeface="Times New Roman"/>
              <a:cs typeface="Times New Roman"/>
              <a:sym typeface="Times New Roman"/>
            </a:endParaRPr>
          </a:p>
          <a:p>
            <a:pPr indent="-406400" lvl="0" marL="2057400" rtl="0" algn="l">
              <a:spcBef>
                <a:spcPts val="0"/>
              </a:spcBef>
              <a:spcAft>
                <a:spcPts val="0"/>
              </a:spcAft>
              <a:buSzPts val="2800"/>
              <a:buFont typeface="Times New Roman"/>
              <a:buChar char="❏"/>
            </a:pPr>
            <a:r>
              <a:rPr lang="en-US" sz="2800">
                <a:latin typeface="Times New Roman"/>
                <a:ea typeface="Times New Roman"/>
                <a:cs typeface="Times New Roman"/>
                <a:sym typeface="Times New Roman"/>
              </a:rPr>
              <a:t>    2    All of the above</a:t>
            </a:r>
            <a:endParaRPr sz="2800">
              <a:latin typeface="Times New Roman"/>
              <a:ea typeface="Times New Roman"/>
              <a:cs typeface="Times New Roman"/>
              <a:sym typeface="Times New Roman"/>
            </a:endParaRPr>
          </a:p>
          <a:p>
            <a:pPr indent="-406400" lvl="0" marL="2057400" rtl="0" algn="l">
              <a:spcBef>
                <a:spcPts val="0"/>
              </a:spcBef>
              <a:spcAft>
                <a:spcPts val="0"/>
              </a:spcAft>
              <a:buSzPts val="2800"/>
              <a:buFont typeface="Times New Roman"/>
              <a:buChar char="❏"/>
            </a:pPr>
            <a:r>
              <a:rPr lang="en-US" sz="2800">
                <a:latin typeface="Times New Roman"/>
                <a:ea typeface="Times New Roman"/>
                <a:cs typeface="Times New Roman"/>
                <a:sym typeface="Times New Roman"/>
              </a:rPr>
              <a:t>    2    Others, eg. Just too tired</a:t>
            </a:r>
            <a:endParaRPr sz="2800">
              <a:latin typeface="Times New Roman"/>
              <a:ea typeface="Times New Roman"/>
              <a:cs typeface="Times New Roman"/>
              <a:sym typeface="Times New Roman"/>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18"/>
          <p:cNvSpPr/>
          <p:nvPr/>
        </p:nvSpPr>
        <p:spPr>
          <a:xfrm rot="10800000">
            <a:off x="172538" y="0"/>
            <a:ext cx="18288000" cy="10287000"/>
          </a:xfrm>
          <a:custGeom>
            <a:rect b="b" l="l" r="r" t="t"/>
            <a:pathLst>
              <a:path extrusionOk="0" h="10287000" w="18288000">
                <a:moveTo>
                  <a:pt x="18288000" y="10287000"/>
                </a:moveTo>
                <a:lnTo>
                  <a:pt x="0" y="10287000"/>
                </a:lnTo>
                <a:lnTo>
                  <a:pt x="0" y="0"/>
                </a:lnTo>
                <a:lnTo>
                  <a:pt x="18288000" y="0"/>
                </a:lnTo>
                <a:lnTo>
                  <a:pt x="18288000" y="10287000"/>
                </a:lnTo>
                <a:close/>
              </a:path>
            </a:pathLst>
          </a:custGeom>
          <a:blipFill rotWithShape="1">
            <a:blip r:embed="rId3">
              <a:alphaModFix/>
            </a:blip>
            <a:stretch>
              <a:fillRect b="-38883" l="0" r="0" t="-38885"/>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229" name="Google Shape;229;p18"/>
          <p:cNvGrpSpPr/>
          <p:nvPr/>
        </p:nvGrpSpPr>
        <p:grpSpPr>
          <a:xfrm>
            <a:off x="633448" y="302123"/>
            <a:ext cx="17021103" cy="4042533"/>
            <a:chOff x="0" y="-19050"/>
            <a:chExt cx="4482924" cy="1064700"/>
          </a:xfrm>
        </p:grpSpPr>
        <p:sp>
          <p:nvSpPr>
            <p:cNvPr id="230" name="Google Shape;230;p18"/>
            <p:cNvSpPr/>
            <p:nvPr/>
          </p:nvSpPr>
          <p:spPr>
            <a:xfrm>
              <a:off x="0" y="0"/>
              <a:ext cx="4482924" cy="1045650"/>
            </a:xfrm>
            <a:custGeom>
              <a:rect b="b" l="l" r="r" t="t"/>
              <a:pathLst>
                <a:path extrusionOk="0" h="1045650" w="4482924">
                  <a:moveTo>
                    <a:pt x="0" y="0"/>
                  </a:moveTo>
                  <a:lnTo>
                    <a:pt x="4482924" y="0"/>
                  </a:lnTo>
                  <a:lnTo>
                    <a:pt x="4482924" y="1045650"/>
                  </a:lnTo>
                  <a:lnTo>
                    <a:pt x="0" y="1045650"/>
                  </a:lnTo>
                  <a:close/>
                </a:path>
              </a:pathLst>
            </a:custGeom>
            <a:solidFill>
              <a:srgbClr val="930000"/>
            </a:solidFill>
            <a:ln>
              <a:noFill/>
            </a:ln>
          </p:spPr>
        </p:sp>
        <p:sp>
          <p:nvSpPr>
            <p:cNvPr id="231" name="Google Shape;231;p18"/>
            <p:cNvSpPr txBox="1"/>
            <p:nvPr/>
          </p:nvSpPr>
          <p:spPr>
            <a:xfrm>
              <a:off x="0" y="-19050"/>
              <a:ext cx="812800" cy="831850"/>
            </a:xfrm>
            <a:prstGeom prst="rect">
              <a:avLst/>
            </a:prstGeom>
            <a:noFill/>
            <a:ln>
              <a:noFill/>
            </a:ln>
          </p:spPr>
          <p:txBody>
            <a:bodyPr anchorCtr="0" anchor="ctr" bIns="50800" lIns="50800" spcFirstLastPara="1" rIns="50800" wrap="square" tIns="50800">
              <a:noAutofit/>
            </a:bodyPr>
            <a:lstStyle/>
            <a:p>
              <a:pPr indent="0" lvl="0" marL="0" marR="0" rtl="0" algn="ctr">
                <a:lnSpc>
                  <a:spcPct val="158833"/>
                </a:lnSpc>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ctr">
                <a:lnSpc>
                  <a:spcPct val="158833"/>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32" name="Google Shape;232;p18"/>
          <p:cNvSpPr/>
          <p:nvPr/>
        </p:nvSpPr>
        <p:spPr>
          <a:xfrm>
            <a:off x="496995" y="348601"/>
            <a:ext cx="16933642" cy="3949605"/>
          </a:xfrm>
          <a:custGeom>
            <a:rect b="b" l="l" r="r" t="t"/>
            <a:pathLst>
              <a:path extrusionOk="0" h="3949605" w="16933642">
                <a:moveTo>
                  <a:pt x="0" y="0"/>
                </a:moveTo>
                <a:lnTo>
                  <a:pt x="16933643" y="0"/>
                </a:lnTo>
                <a:lnTo>
                  <a:pt x="16933643" y="3949605"/>
                </a:lnTo>
                <a:lnTo>
                  <a:pt x="0" y="3949605"/>
                </a:lnTo>
                <a:lnTo>
                  <a:pt x="0" y="0"/>
                </a:lnTo>
                <a:close/>
              </a:path>
            </a:pathLst>
          </a:custGeom>
          <a:blipFill rotWithShape="1">
            <a:blip r:embed="rId4">
              <a:alphaModFix amt="18000"/>
            </a:blip>
            <a:stretch>
              <a:fillRect b="-92906" l="0" r="0" t="-92906"/>
            </a:stretch>
          </a:blipFill>
          <a:ln>
            <a:noFill/>
          </a:ln>
        </p:spPr>
      </p:sp>
      <p:sp>
        <p:nvSpPr>
          <p:cNvPr id="233" name="Google Shape;233;p18"/>
          <p:cNvSpPr txBox="1"/>
          <p:nvPr/>
        </p:nvSpPr>
        <p:spPr>
          <a:xfrm>
            <a:off x="4558705" y="1327278"/>
            <a:ext cx="9515700" cy="1283100"/>
          </a:xfrm>
          <a:prstGeom prst="rect">
            <a:avLst/>
          </a:prstGeom>
          <a:noFill/>
          <a:ln>
            <a:noFill/>
          </a:ln>
        </p:spPr>
        <p:txBody>
          <a:bodyPr anchorCtr="0" anchor="t" bIns="0" lIns="0" spcFirstLastPara="1" rIns="0" wrap="square" tIns="0">
            <a:spAutoFit/>
          </a:bodyPr>
          <a:lstStyle/>
          <a:p>
            <a:pPr indent="0" lvl="0" marL="0" marR="0" rtl="0" algn="ctr">
              <a:lnSpc>
                <a:spcPct val="137996"/>
              </a:lnSpc>
              <a:spcBef>
                <a:spcPts val="0"/>
              </a:spcBef>
              <a:spcAft>
                <a:spcPts val="0"/>
              </a:spcAft>
              <a:buNone/>
            </a:pPr>
            <a:r>
              <a:rPr lang="en-US" sz="8335">
                <a:solidFill>
                  <a:srgbClr val="FFFFFF"/>
                </a:solidFill>
                <a:latin typeface="Times New Roman"/>
                <a:ea typeface="Times New Roman"/>
                <a:cs typeface="Times New Roman"/>
                <a:sym typeface="Times New Roman"/>
              </a:rPr>
              <a:t>Problem Overview</a:t>
            </a:r>
            <a:endParaRPr>
              <a:latin typeface="Times New Roman"/>
              <a:ea typeface="Times New Roman"/>
              <a:cs typeface="Times New Roman"/>
              <a:sym typeface="Times New Roman"/>
            </a:endParaRPr>
          </a:p>
        </p:txBody>
      </p:sp>
      <p:sp>
        <p:nvSpPr>
          <p:cNvPr id="234" name="Google Shape;234;p18"/>
          <p:cNvSpPr txBox="1"/>
          <p:nvPr/>
        </p:nvSpPr>
        <p:spPr>
          <a:xfrm>
            <a:off x="5825042" y="2803683"/>
            <a:ext cx="6617400" cy="447600"/>
          </a:xfrm>
          <a:prstGeom prst="rect">
            <a:avLst/>
          </a:prstGeom>
          <a:noFill/>
          <a:ln>
            <a:noFill/>
          </a:ln>
        </p:spPr>
        <p:txBody>
          <a:bodyPr anchorCtr="0" anchor="t" bIns="0" lIns="0" spcFirstLastPara="1" rIns="0" wrap="square" tIns="0">
            <a:spAutoFit/>
          </a:bodyPr>
          <a:lstStyle/>
          <a:p>
            <a:pPr indent="0" lvl="1" marL="0" marR="0" rtl="0" algn="ctr">
              <a:lnSpc>
                <a:spcPct val="137998"/>
              </a:lnSpc>
              <a:spcBef>
                <a:spcPts val="0"/>
              </a:spcBef>
              <a:spcAft>
                <a:spcPts val="0"/>
              </a:spcAft>
              <a:buNone/>
            </a:pPr>
            <a:r>
              <a:rPr lang="en-US" sz="2908">
                <a:solidFill>
                  <a:srgbClr val="FFFFFF"/>
                </a:solidFill>
                <a:latin typeface="Times New Roman"/>
                <a:ea typeface="Times New Roman"/>
                <a:cs typeface="Times New Roman"/>
                <a:sym typeface="Times New Roman"/>
              </a:rPr>
              <a:t>Why we need the Tepper HelpBot?</a:t>
            </a:r>
            <a:endParaRPr sz="1800">
              <a:latin typeface="Times New Roman"/>
              <a:ea typeface="Times New Roman"/>
              <a:cs typeface="Times New Roman"/>
              <a:sym typeface="Times New Roman"/>
            </a:endParaRPr>
          </a:p>
        </p:txBody>
      </p:sp>
      <p:pic>
        <p:nvPicPr>
          <p:cNvPr id="235" name="Google Shape;235;p18"/>
          <p:cNvPicPr preferRelativeResize="0"/>
          <p:nvPr/>
        </p:nvPicPr>
        <p:blipFill>
          <a:blip r:embed="rId5">
            <a:alphaModFix/>
          </a:blip>
          <a:stretch>
            <a:fillRect/>
          </a:stretch>
        </p:blipFill>
        <p:spPr>
          <a:xfrm>
            <a:off x="1590325" y="5098900"/>
            <a:ext cx="2536076" cy="2389550"/>
          </a:xfrm>
          <a:prstGeom prst="rect">
            <a:avLst/>
          </a:prstGeom>
          <a:noFill/>
          <a:ln>
            <a:noFill/>
          </a:ln>
        </p:spPr>
      </p:pic>
      <p:pic>
        <p:nvPicPr>
          <p:cNvPr id="236" name="Google Shape;236;p18"/>
          <p:cNvPicPr preferRelativeResize="0"/>
          <p:nvPr/>
        </p:nvPicPr>
        <p:blipFill>
          <a:blip r:embed="rId6">
            <a:alphaModFix/>
          </a:blip>
          <a:stretch>
            <a:fillRect/>
          </a:stretch>
        </p:blipFill>
        <p:spPr>
          <a:xfrm>
            <a:off x="5702875" y="4988163"/>
            <a:ext cx="2536076" cy="2536076"/>
          </a:xfrm>
          <a:prstGeom prst="rect">
            <a:avLst/>
          </a:prstGeom>
          <a:noFill/>
          <a:ln>
            <a:noFill/>
          </a:ln>
        </p:spPr>
      </p:pic>
      <p:pic>
        <p:nvPicPr>
          <p:cNvPr id="237" name="Google Shape;237;p18"/>
          <p:cNvPicPr preferRelativeResize="0"/>
          <p:nvPr/>
        </p:nvPicPr>
        <p:blipFill>
          <a:blip r:embed="rId7">
            <a:alphaModFix/>
          </a:blip>
          <a:stretch>
            <a:fillRect/>
          </a:stretch>
        </p:blipFill>
        <p:spPr>
          <a:xfrm>
            <a:off x="9961888" y="5098899"/>
            <a:ext cx="2389550" cy="2389550"/>
          </a:xfrm>
          <a:prstGeom prst="rect">
            <a:avLst/>
          </a:prstGeom>
          <a:noFill/>
          <a:ln>
            <a:noFill/>
          </a:ln>
        </p:spPr>
      </p:pic>
      <p:pic>
        <p:nvPicPr>
          <p:cNvPr id="238" name="Google Shape;238;p18"/>
          <p:cNvPicPr preferRelativeResize="0"/>
          <p:nvPr/>
        </p:nvPicPr>
        <p:blipFill>
          <a:blip r:embed="rId8">
            <a:alphaModFix/>
          </a:blip>
          <a:stretch>
            <a:fillRect/>
          </a:stretch>
        </p:blipFill>
        <p:spPr>
          <a:xfrm>
            <a:off x="14074375" y="5061425"/>
            <a:ext cx="2389550" cy="2389550"/>
          </a:xfrm>
          <a:prstGeom prst="rect">
            <a:avLst/>
          </a:prstGeom>
          <a:noFill/>
          <a:ln>
            <a:noFill/>
          </a:ln>
        </p:spPr>
      </p:pic>
      <p:sp>
        <p:nvSpPr>
          <p:cNvPr id="239" name="Google Shape;239;p18"/>
          <p:cNvSpPr txBox="1"/>
          <p:nvPr/>
        </p:nvSpPr>
        <p:spPr>
          <a:xfrm>
            <a:off x="-481963" y="8289151"/>
            <a:ext cx="2969768" cy="3137879"/>
          </a:xfrm>
          <a:prstGeom prst="rect">
            <a:avLst/>
          </a:prstGeom>
          <a:noFill/>
          <a:ln>
            <a:noFill/>
          </a:ln>
        </p:spPr>
        <p:txBody>
          <a:bodyPr anchorCtr="0" anchor="ctr" bIns="88900" lIns="88900" spcFirstLastPara="1" rIns="88900" wrap="square" tIns="88900">
            <a:noAutofit/>
          </a:bodyPr>
          <a:lstStyle/>
          <a:p>
            <a:pPr indent="0" lvl="0" marL="0" marR="0" rtl="0" algn="ctr">
              <a:lnSpc>
                <a:spcPct val="140000"/>
              </a:lnSpc>
              <a:spcBef>
                <a:spcPts val="0"/>
              </a:spcBef>
              <a:spcAft>
                <a:spcPts val="0"/>
              </a:spcAft>
              <a:buNone/>
            </a:pPr>
            <a:r>
              <a:rPr lang="en-US" sz="2000">
                <a:solidFill>
                  <a:srgbClr val="FDFBFB"/>
                </a:solidFill>
                <a:latin typeface="Arial"/>
                <a:ea typeface="Arial"/>
                <a:cs typeface="Arial"/>
                <a:sym typeface="Arial"/>
              </a:rPr>
              <a:t>Internal Stakeholder</a:t>
            </a:r>
            <a:endParaRPr/>
          </a:p>
        </p:txBody>
      </p:sp>
      <p:sp>
        <p:nvSpPr>
          <p:cNvPr id="240" name="Google Shape;240;p18"/>
          <p:cNvSpPr/>
          <p:nvPr/>
        </p:nvSpPr>
        <p:spPr>
          <a:xfrm>
            <a:off x="1410687" y="7903652"/>
            <a:ext cx="2895374" cy="725141"/>
          </a:xfrm>
          <a:custGeom>
            <a:rect b="b" l="l" r="r" t="t"/>
            <a:pathLst>
              <a:path extrusionOk="0" h="198805" w="792168">
                <a:moveTo>
                  <a:pt x="0" y="0"/>
                </a:moveTo>
                <a:lnTo>
                  <a:pt x="792168" y="0"/>
                </a:lnTo>
                <a:lnTo>
                  <a:pt x="792168" y="198805"/>
                </a:lnTo>
                <a:lnTo>
                  <a:pt x="0" y="198805"/>
                </a:lnTo>
                <a:close/>
              </a:path>
            </a:pathLst>
          </a:custGeom>
          <a:solidFill>
            <a:srgbClr val="9D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1" name="Google Shape;241;p18"/>
          <p:cNvSpPr/>
          <p:nvPr/>
        </p:nvSpPr>
        <p:spPr>
          <a:xfrm>
            <a:off x="5523237" y="7903652"/>
            <a:ext cx="2895374" cy="725141"/>
          </a:xfrm>
          <a:custGeom>
            <a:rect b="b" l="l" r="r" t="t"/>
            <a:pathLst>
              <a:path extrusionOk="0" h="198805" w="792168">
                <a:moveTo>
                  <a:pt x="0" y="0"/>
                </a:moveTo>
                <a:lnTo>
                  <a:pt x="792168" y="0"/>
                </a:lnTo>
                <a:lnTo>
                  <a:pt x="792168" y="198805"/>
                </a:lnTo>
                <a:lnTo>
                  <a:pt x="0" y="198805"/>
                </a:lnTo>
                <a:close/>
              </a:path>
            </a:pathLst>
          </a:custGeom>
          <a:solidFill>
            <a:srgbClr val="9D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2" name="Google Shape;242;p18"/>
          <p:cNvSpPr/>
          <p:nvPr/>
        </p:nvSpPr>
        <p:spPr>
          <a:xfrm>
            <a:off x="9709000" y="7903652"/>
            <a:ext cx="2895374" cy="725141"/>
          </a:xfrm>
          <a:custGeom>
            <a:rect b="b" l="l" r="r" t="t"/>
            <a:pathLst>
              <a:path extrusionOk="0" h="198805" w="792168">
                <a:moveTo>
                  <a:pt x="0" y="0"/>
                </a:moveTo>
                <a:lnTo>
                  <a:pt x="792168" y="0"/>
                </a:lnTo>
                <a:lnTo>
                  <a:pt x="792168" y="198805"/>
                </a:lnTo>
                <a:lnTo>
                  <a:pt x="0" y="198805"/>
                </a:lnTo>
                <a:close/>
              </a:path>
            </a:pathLst>
          </a:custGeom>
          <a:solidFill>
            <a:srgbClr val="9D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3" name="Google Shape;243;p18"/>
          <p:cNvSpPr/>
          <p:nvPr/>
        </p:nvSpPr>
        <p:spPr>
          <a:xfrm>
            <a:off x="13894787" y="7903652"/>
            <a:ext cx="2895374" cy="725141"/>
          </a:xfrm>
          <a:custGeom>
            <a:rect b="b" l="l" r="r" t="t"/>
            <a:pathLst>
              <a:path extrusionOk="0" h="198805" w="792168">
                <a:moveTo>
                  <a:pt x="0" y="0"/>
                </a:moveTo>
                <a:lnTo>
                  <a:pt x="792168" y="0"/>
                </a:lnTo>
                <a:lnTo>
                  <a:pt x="792168" y="198805"/>
                </a:lnTo>
                <a:lnTo>
                  <a:pt x="0" y="198805"/>
                </a:lnTo>
                <a:close/>
              </a:path>
            </a:pathLst>
          </a:custGeom>
          <a:solidFill>
            <a:srgbClr val="9D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4" name="Google Shape;244;p18"/>
          <p:cNvSpPr txBox="1"/>
          <p:nvPr/>
        </p:nvSpPr>
        <p:spPr>
          <a:xfrm>
            <a:off x="1319963" y="7925275"/>
            <a:ext cx="3076800" cy="681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400">
                <a:solidFill>
                  <a:schemeClr val="lt1"/>
                </a:solidFill>
                <a:latin typeface="Times New Roman"/>
                <a:ea typeface="Times New Roman"/>
                <a:cs typeface="Times New Roman"/>
                <a:sym typeface="Times New Roman"/>
              </a:rPr>
              <a:t>Information Overload</a:t>
            </a:r>
            <a:endParaRPr b="1" sz="2400">
              <a:solidFill>
                <a:schemeClr val="lt1"/>
              </a:solidFill>
              <a:latin typeface="Times New Roman"/>
              <a:ea typeface="Times New Roman"/>
              <a:cs typeface="Times New Roman"/>
              <a:sym typeface="Times New Roman"/>
            </a:endParaRPr>
          </a:p>
        </p:txBody>
      </p:sp>
      <p:sp>
        <p:nvSpPr>
          <p:cNvPr id="245" name="Google Shape;245;p18"/>
          <p:cNvSpPr txBox="1"/>
          <p:nvPr/>
        </p:nvSpPr>
        <p:spPr>
          <a:xfrm>
            <a:off x="5469125" y="8066125"/>
            <a:ext cx="30768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400">
                <a:solidFill>
                  <a:schemeClr val="lt1"/>
                </a:solidFill>
                <a:latin typeface="Times New Roman"/>
                <a:ea typeface="Times New Roman"/>
                <a:cs typeface="Times New Roman"/>
                <a:sym typeface="Times New Roman"/>
              </a:rPr>
              <a:t>Multiple Platform</a:t>
            </a:r>
            <a:endParaRPr b="1" sz="2400">
              <a:solidFill>
                <a:schemeClr val="lt1"/>
              </a:solidFill>
              <a:latin typeface="Times New Roman"/>
              <a:ea typeface="Times New Roman"/>
              <a:cs typeface="Times New Roman"/>
              <a:sym typeface="Times New Roman"/>
            </a:endParaRPr>
          </a:p>
        </p:txBody>
      </p:sp>
      <p:sp>
        <p:nvSpPr>
          <p:cNvPr id="246" name="Google Shape;246;p18"/>
          <p:cNvSpPr txBox="1"/>
          <p:nvPr/>
        </p:nvSpPr>
        <p:spPr>
          <a:xfrm>
            <a:off x="9799038" y="7989175"/>
            <a:ext cx="29640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400">
                <a:solidFill>
                  <a:schemeClr val="lt1"/>
                </a:solidFill>
                <a:latin typeface="Times New Roman"/>
                <a:ea typeface="Times New Roman"/>
                <a:cs typeface="Times New Roman"/>
                <a:sym typeface="Times New Roman"/>
              </a:rPr>
              <a:t>Inefficient Retrieval</a:t>
            </a:r>
            <a:endParaRPr b="1" sz="2400">
              <a:solidFill>
                <a:schemeClr val="lt1"/>
              </a:solidFill>
              <a:latin typeface="Times New Roman"/>
              <a:ea typeface="Times New Roman"/>
              <a:cs typeface="Times New Roman"/>
              <a:sym typeface="Times New Roman"/>
            </a:endParaRPr>
          </a:p>
        </p:txBody>
      </p:sp>
      <p:sp>
        <p:nvSpPr>
          <p:cNvPr id="247" name="Google Shape;247;p18"/>
          <p:cNvSpPr txBox="1"/>
          <p:nvPr/>
        </p:nvSpPr>
        <p:spPr>
          <a:xfrm>
            <a:off x="13894763" y="7925275"/>
            <a:ext cx="2964000" cy="681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400">
                <a:solidFill>
                  <a:schemeClr val="lt1"/>
                </a:solidFill>
                <a:latin typeface="Times New Roman"/>
                <a:ea typeface="Times New Roman"/>
                <a:cs typeface="Times New Roman"/>
                <a:sym typeface="Times New Roman"/>
              </a:rPr>
              <a:t>Confusion</a:t>
            </a:r>
            <a:r>
              <a:rPr b="1" lang="en-US" sz="2400">
                <a:solidFill>
                  <a:schemeClr val="lt1"/>
                </a:solidFill>
                <a:latin typeface="Times New Roman"/>
                <a:ea typeface="Times New Roman"/>
                <a:cs typeface="Times New Roman"/>
                <a:sym typeface="Times New Roman"/>
              </a:rPr>
              <a:t> &amp; Forgetfulness</a:t>
            </a:r>
            <a:endParaRPr b="1" sz="2400">
              <a:solidFill>
                <a:schemeClr val="lt1"/>
              </a:solidFill>
              <a:latin typeface="Times New Roman"/>
              <a:ea typeface="Times New Roman"/>
              <a:cs typeface="Times New Roman"/>
              <a:sym typeface="Times New Roman"/>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DFBFB"/>
        </a:solidFill>
      </p:bgPr>
    </p:bg>
    <p:spTree>
      <p:nvGrpSpPr>
        <p:cNvPr id="251" name="Shape 251"/>
        <p:cNvGrpSpPr/>
        <p:nvPr/>
      </p:nvGrpSpPr>
      <p:grpSpPr>
        <a:xfrm>
          <a:off x="0" y="0"/>
          <a:ext cx="0" cy="0"/>
          <a:chOff x="0" y="0"/>
          <a:chExt cx="0" cy="0"/>
        </a:xfrm>
      </p:grpSpPr>
      <p:sp>
        <p:nvSpPr>
          <p:cNvPr id="252" name="Google Shape;252;p19"/>
          <p:cNvSpPr/>
          <p:nvPr/>
        </p:nvSpPr>
        <p:spPr>
          <a:xfrm>
            <a:off x="9600650" y="3408200"/>
            <a:ext cx="4621500" cy="4669800"/>
          </a:xfrm>
          <a:prstGeom prst="ellipse">
            <a:avLst/>
          </a:prstGeom>
          <a:solidFill>
            <a:srgbClr val="93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253" name="Google Shape;253;p19"/>
          <p:cNvSpPr/>
          <p:nvPr/>
        </p:nvSpPr>
        <p:spPr>
          <a:xfrm>
            <a:off x="9751375" y="3546200"/>
            <a:ext cx="4338300" cy="43938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pic>
        <p:nvPicPr>
          <p:cNvPr id="254" name="Google Shape;254;p19"/>
          <p:cNvPicPr preferRelativeResize="0"/>
          <p:nvPr/>
        </p:nvPicPr>
        <p:blipFill rotWithShape="1">
          <a:blip r:embed="rId3">
            <a:alphaModFix/>
          </a:blip>
          <a:srcRect b="8114" l="9364" r="9275" t="13631"/>
          <a:stretch/>
        </p:blipFill>
        <p:spPr>
          <a:xfrm>
            <a:off x="7682213" y="2952600"/>
            <a:ext cx="8686800" cy="5225075"/>
          </a:xfrm>
          <a:prstGeom prst="rect">
            <a:avLst/>
          </a:prstGeom>
          <a:noFill/>
          <a:ln>
            <a:noFill/>
          </a:ln>
        </p:spPr>
      </p:pic>
      <p:sp>
        <p:nvSpPr>
          <p:cNvPr id="255" name="Google Shape;255;p19"/>
          <p:cNvSpPr/>
          <p:nvPr/>
        </p:nvSpPr>
        <p:spPr>
          <a:xfrm>
            <a:off x="8757864" y="2547739"/>
            <a:ext cx="6306892" cy="6309120"/>
          </a:xfrm>
          <a:custGeom>
            <a:rect b="b" l="l" r="r" t="t"/>
            <a:pathLst>
              <a:path extrusionOk="0" h="6835140" w="6832726">
                <a:moveTo>
                  <a:pt x="3408807" y="6835140"/>
                </a:moveTo>
                <a:cubicBezTo>
                  <a:pt x="3385947" y="6835140"/>
                  <a:pt x="3370707" y="6812280"/>
                  <a:pt x="3370707" y="6797040"/>
                </a:cubicBezTo>
                <a:cubicBezTo>
                  <a:pt x="3370707" y="6774180"/>
                  <a:pt x="3385947" y="6758940"/>
                  <a:pt x="3408807" y="6758940"/>
                </a:cubicBezTo>
                <a:cubicBezTo>
                  <a:pt x="3424047" y="6758940"/>
                  <a:pt x="3446907" y="6774180"/>
                  <a:pt x="3446907" y="6797040"/>
                </a:cubicBezTo>
                <a:cubicBezTo>
                  <a:pt x="3446907" y="6812280"/>
                  <a:pt x="3424047" y="6835140"/>
                  <a:pt x="3408807" y="6835140"/>
                </a:cubicBezTo>
                <a:close/>
                <a:moveTo>
                  <a:pt x="3584194" y="6789420"/>
                </a:moveTo>
                <a:cubicBezTo>
                  <a:pt x="3584194" y="6766560"/>
                  <a:pt x="3599434" y="6751320"/>
                  <a:pt x="3614674" y="6751320"/>
                </a:cubicBezTo>
                <a:cubicBezTo>
                  <a:pt x="3637534" y="6751320"/>
                  <a:pt x="3660394" y="6766560"/>
                  <a:pt x="3660394" y="6789420"/>
                </a:cubicBezTo>
                <a:cubicBezTo>
                  <a:pt x="3660394" y="6804660"/>
                  <a:pt x="3645154" y="6827520"/>
                  <a:pt x="3622294" y="6827520"/>
                </a:cubicBezTo>
                <a:cubicBezTo>
                  <a:pt x="3599434" y="6827520"/>
                  <a:pt x="3584194" y="6812280"/>
                  <a:pt x="3584194" y="6789420"/>
                </a:cubicBezTo>
                <a:close/>
                <a:moveTo>
                  <a:pt x="3187700" y="6827520"/>
                </a:moveTo>
                <a:cubicBezTo>
                  <a:pt x="3172460" y="6827520"/>
                  <a:pt x="3149600" y="6804660"/>
                  <a:pt x="3157220" y="6781800"/>
                </a:cubicBezTo>
                <a:cubicBezTo>
                  <a:pt x="3157220" y="6766560"/>
                  <a:pt x="3172460" y="6751320"/>
                  <a:pt x="3195320" y="6751320"/>
                </a:cubicBezTo>
                <a:cubicBezTo>
                  <a:pt x="3218180" y="6751320"/>
                  <a:pt x="3233420" y="6766560"/>
                  <a:pt x="3233420" y="6789420"/>
                </a:cubicBezTo>
                <a:cubicBezTo>
                  <a:pt x="3225800" y="6812280"/>
                  <a:pt x="3210560" y="6827520"/>
                  <a:pt x="3195320" y="6827520"/>
                </a:cubicBezTo>
                <a:cubicBezTo>
                  <a:pt x="3195320" y="6827520"/>
                  <a:pt x="3187700" y="6827520"/>
                  <a:pt x="3187700" y="6827520"/>
                </a:cubicBezTo>
                <a:close/>
                <a:moveTo>
                  <a:pt x="3797808" y="6774053"/>
                </a:moveTo>
                <a:cubicBezTo>
                  <a:pt x="3790188" y="6751193"/>
                  <a:pt x="3805428" y="6735953"/>
                  <a:pt x="3828288" y="6728333"/>
                </a:cubicBezTo>
                <a:cubicBezTo>
                  <a:pt x="3851148" y="6728333"/>
                  <a:pt x="3866388" y="6743573"/>
                  <a:pt x="3874008" y="6766433"/>
                </a:cubicBezTo>
                <a:cubicBezTo>
                  <a:pt x="3874008" y="6781673"/>
                  <a:pt x="3858768" y="6804533"/>
                  <a:pt x="3835908" y="6804533"/>
                </a:cubicBezTo>
                <a:cubicBezTo>
                  <a:pt x="3813048" y="6804533"/>
                  <a:pt x="3797808" y="6789293"/>
                  <a:pt x="3797808" y="6774053"/>
                </a:cubicBezTo>
                <a:close/>
                <a:moveTo>
                  <a:pt x="2974213" y="6804533"/>
                </a:moveTo>
                <a:cubicBezTo>
                  <a:pt x="2951353" y="6804533"/>
                  <a:pt x="2936113" y="6781673"/>
                  <a:pt x="2943733" y="6758813"/>
                </a:cubicBezTo>
                <a:cubicBezTo>
                  <a:pt x="2943733" y="6743573"/>
                  <a:pt x="2966593" y="6728333"/>
                  <a:pt x="2981833" y="6728333"/>
                </a:cubicBezTo>
                <a:cubicBezTo>
                  <a:pt x="3004693" y="6728333"/>
                  <a:pt x="3019933" y="6751193"/>
                  <a:pt x="3019933" y="6774053"/>
                </a:cubicBezTo>
                <a:cubicBezTo>
                  <a:pt x="3012313" y="6789293"/>
                  <a:pt x="2997073" y="6804533"/>
                  <a:pt x="2981833" y="6804533"/>
                </a:cubicBezTo>
                <a:cubicBezTo>
                  <a:pt x="2974213" y="6804533"/>
                  <a:pt x="2974213" y="6804533"/>
                  <a:pt x="2974213" y="6804533"/>
                </a:cubicBezTo>
                <a:close/>
                <a:moveTo>
                  <a:pt x="4011295" y="6743446"/>
                </a:moveTo>
                <a:cubicBezTo>
                  <a:pt x="4003675" y="6720586"/>
                  <a:pt x="4018915" y="6705346"/>
                  <a:pt x="4041775" y="6697726"/>
                </a:cubicBezTo>
                <a:cubicBezTo>
                  <a:pt x="4057015" y="6697726"/>
                  <a:pt x="4079875" y="6705346"/>
                  <a:pt x="4079875" y="6728206"/>
                </a:cubicBezTo>
                <a:cubicBezTo>
                  <a:pt x="4087495" y="6751066"/>
                  <a:pt x="4072255" y="6766306"/>
                  <a:pt x="4049395" y="6773926"/>
                </a:cubicBezTo>
                <a:cubicBezTo>
                  <a:pt x="4049395" y="6773926"/>
                  <a:pt x="4049395" y="6773926"/>
                  <a:pt x="4041775" y="6773926"/>
                </a:cubicBezTo>
                <a:cubicBezTo>
                  <a:pt x="4026535" y="6773926"/>
                  <a:pt x="4011295" y="6758686"/>
                  <a:pt x="4011295" y="6743446"/>
                </a:cubicBezTo>
                <a:close/>
                <a:moveTo>
                  <a:pt x="2760599" y="6766306"/>
                </a:moveTo>
                <a:cubicBezTo>
                  <a:pt x="2737739" y="6766306"/>
                  <a:pt x="2730119" y="6743446"/>
                  <a:pt x="2730119" y="6728206"/>
                </a:cubicBezTo>
                <a:cubicBezTo>
                  <a:pt x="2737739" y="6705346"/>
                  <a:pt x="2752979" y="6690106"/>
                  <a:pt x="2775839" y="6697726"/>
                </a:cubicBezTo>
                <a:cubicBezTo>
                  <a:pt x="2798699" y="6697726"/>
                  <a:pt x="2806319" y="6720586"/>
                  <a:pt x="2806319" y="6735826"/>
                </a:cubicBezTo>
                <a:cubicBezTo>
                  <a:pt x="2798699" y="6758686"/>
                  <a:pt x="2783459" y="6773926"/>
                  <a:pt x="2768219" y="6773926"/>
                </a:cubicBezTo>
                <a:cubicBezTo>
                  <a:pt x="2768219" y="6773926"/>
                  <a:pt x="2760599" y="6773926"/>
                  <a:pt x="2760599" y="6766306"/>
                </a:cubicBezTo>
                <a:close/>
                <a:moveTo>
                  <a:pt x="4217162" y="6697599"/>
                </a:moveTo>
                <a:cubicBezTo>
                  <a:pt x="4209542" y="6682359"/>
                  <a:pt x="4224782" y="6659499"/>
                  <a:pt x="4247642" y="6651879"/>
                </a:cubicBezTo>
                <a:cubicBezTo>
                  <a:pt x="4262882" y="6644259"/>
                  <a:pt x="4285742" y="6659499"/>
                  <a:pt x="4293362" y="6682359"/>
                </a:cubicBezTo>
                <a:cubicBezTo>
                  <a:pt x="4293362" y="6697599"/>
                  <a:pt x="4285742" y="6720459"/>
                  <a:pt x="4262882" y="6728079"/>
                </a:cubicBezTo>
                <a:cubicBezTo>
                  <a:pt x="4262882" y="6728079"/>
                  <a:pt x="4255262" y="6728079"/>
                  <a:pt x="4255262" y="6728079"/>
                </a:cubicBezTo>
                <a:cubicBezTo>
                  <a:pt x="4240022" y="6728079"/>
                  <a:pt x="4224782" y="6712839"/>
                  <a:pt x="4217162" y="6697599"/>
                </a:cubicBezTo>
                <a:close/>
                <a:moveTo>
                  <a:pt x="2547112" y="6720459"/>
                </a:moveTo>
                <a:cubicBezTo>
                  <a:pt x="2531872" y="6712839"/>
                  <a:pt x="2516632" y="6697599"/>
                  <a:pt x="2524252" y="6674739"/>
                </a:cubicBezTo>
                <a:cubicBezTo>
                  <a:pt x="2524252" y="6651879"/>
                  <a:pt x="2547112" y="6644259"/>
                  <a:pt x="2569972" y="6644259"/>
                </a:cubicBezTo>
                <a:cubicBezTo>
                  <a:pt x="2585212" y="6651879"/>
                  <a:pt x="2600452" y="6674739"/>
                  <a:pt x="2592832" y="6697726"/>
                </a:cubicBezTo>
                <a:cubicBezTo>
                  <a:pt x="2592832" y="6712966"/>
                  <a:pt x="2577592" y="6720586"/>
                  <a:pt x="2562352" y="6720586"/>
                </a:cubicBezTo>
                <a:cubicBezTo>
                  <a:pt x="2554732" y="6720586"/>
                  <a:pt x="2554732" y="6720586"/>
                  <a:pt x="2547112" y="6720586"/>
                </a:cubicBezTo>
                <a:close/>
                <a:moveTo>
                  <a:pt x="4423029" y="6644259"/>
                </a:moveTo>
                <a:cubicBezTo>
                  <a:pt x="4415409" y="6621399"/>
                  <a:pt x="4430649" y="6598539"/>
                  <a:pt x="4445889" y="6590792"/>
                </a:cubicBezTo>
                <a:cubicBezTo>
                  <a:pt x="4468749" y="6590792"/>
                  <a:pt x="4491609" y="6598412"/>
                  <a:pt x="4499229" y="6621272"/>
                </a:cubicBezTo>
                <a:cubicBezTo>
                  <a:pt x="4499229" y="6636512"/>
                  <a:pt x="4491609" y="6659372"/>
                  <a:pt x="4468749" y="6666992"/>
                </a:cubicBezTo>
                <a:cubicBezTo>
                  <a:pt x="4468749" y="6666992"/>
                  <a:pt x="4461129" y="6666992"/>
                  <a:pt x="4461129" y="6666992"/>
                </a:cubicBezTo>
                <a:cubicBezTo>
                  <a:pt x="4445889" y="6666992"/>
                  <a:pt x="4430649" y="6659372"/>
                  <a:pt x="4423029" y="6644132"/>
                </a:cubicBezTo>
                <a:close/>
                <a:moveTo>
                  <a:pt x="2341118" y="6659372"/>
                </a:moveTo>
                <a:cubicBezTo>
                  <a:pt x="2318258" y="6651752"/>
                  <a:pt x="2310638" y="6628892"/>
                  <a:pt x="2318258" y="6613652"/>
                </a:cubicBezTo>
                <a:cubicBezTo>
                  <a:pt x="2325878" y="6590792"/>
                  <a:pt x="2348738" y="6583172"/>
                  <a:pt x="2363978" y="6590792"/>
                </a:cubicBezTo>
                <a:cubicBezTo>
                  <a:pt x="2386838" y="6590792"/>
                  <a:pt x="2394458" y="6613652"/>
                  <a:pt x="2386838" y="6636512"/>
                </a:cubicBezTo>
                <a:cubicBezTo>
                  <a:pt x="2386838" y="6651752"/>
                  <a:pt x="2371598" y="6659372"/>
                  <a:pt x="2356358" y="6659372"/>
                </a:cubicBezTo>
                <a:cubicBezTo>
                  <a:pt x="2348738" y="6659372"/>
                  <a:pt x="2348738" y="6659372"/>
                  <a:pt x="2341118" y="6659372"/>
                </a:cubicBezTo>
                <a:close/>
                <a:moveTo>
                  <a:pt x="4628896" y="6567805"/>
                </a:moveTo>
                <a:cubicBezTo>
                  <a:pt x="4621276" y="6552565"/>
                  <a:pt x="4628896" y="6529705"/>
                  <a:pt x="4644136" y="6522085"/>
                </a:cubicBezTo>
                <a:cubicBezTo>
                  <a:pt x="4666996" y="6514465"/>
                  <a:pt x="4689856" y="6522085"/>
                  <a:pt x="4697476" y="6544945"/>
                </a:cubicBezTo>
                <a:cubicBezTo>
                  <a:pt x="4705096" y="6560185"/>
                  <a:pt x="4697476" y="6583045"/>
                  <a:pt x="4674616" y="6590665"/>
                </a:cubicBezTo>
                <a:cubicBezTo>
                  <a:pt x="4674616" y="6590665"/>
                  <a:pt x="4666996" y="6598285"/>
                  <a:pt x="4659376" y="6598285"/>
                </a:cubicBezTo>
                <a:cubicBezTo>
                  <a:pt x="4644136" y="6598285"/>
                  <a:pt x="4628896" y="6583045"/>
                  <a:pt x="4628896" y="6567805"/>
                </a:cubicBezTo>
                <a:close/>
                <a:moveTo>
                  <a:pt x="2135251" y="6583045"/>
                </a:moveTo>
                <a:cubicBezTo>
                  <a:pt x="2120011" y="6575425"/>
                  <a:pt x="2112391" y="6552565"/>
                  <a:pt x="2120011" y="6537325"/>
                </a:cubicBezTo>
                <a:cubicBezTo>
                  <a:pt x="2127631" y="6514465"/>
                  <a:pt x="2150491" y="6506845"/>
                  <a:pt x="2165731" y="6514465"/>
                </a:cubicBezTo>
                <a:cubicBezTo>
                  <a:pt x="2188591" y="6522085"/>
                  <a:pt x="2196211" y="6544945"/>
                  <a:pt x="2188591" y="6560185"/>
                </a:cubicBezTo>
                <a:cubicBezTo>
                  <a:pt x="2180971" y="6575425"/>
                  <a:pt x="2165731" y="6590665"/>
                  <a:pt x="2150491" y="6590665"/>
                </a:cubicBezTo>
                <a:cubicBezTo>
                  <a:pt x="2150491" y="6590665"/>
                  <a:pt x="2142871" y="6590665"/>
                  <a:pt x="2135251" y="6583045"/>
                </a:cubicBezTo>
                <a:close/>
                <a:moveTo>
                  <a:pt x="4827143" y="6491478"/>
                </a:moveTo>
                <a:cubicBezTo>
                  <a:pt x="4811903" y="6468618"/>
                  <a:pt x="4819523" y="6445758"/>
                  <a:pt x="4842383" y="6438011"/>
                </a:cubicBezTo>
                <a:cubicBezTo>
                  <a:pt x="4857623" y="6430391"/>
                  <a:pt x="4880483" y="6438011"/>
                  <a:pt x="4895723" y="6453251"/>
                </a:cubicBezTo>
                <a:cubicBezTo>
                  <a:pt x="4903343" y="6476111"/>
                  <a:pt x="4895723" y="6498971"/>
                  <a:pt x="4872863" y="6506718"/>
                </a:cubicBezTo>
                <a:cubicBezTo>
                  <a:pt x="4872863" y="6506718"/>
                  <a:pt x="4865243" y="6506718"/>
                  <a:pt x="4857623" y="6506718"/>
                </a:cubicBezTo>
                <a:cubicBezTo>
                  <a:pt x="4842383" y="6506718"/>
                  <a:pt x="4827143" y="6499098"/>
                  <a:pt x="4827143" y="6491478"/>
                </a:cubicBezTo>
                <a:close/>
                <a:moveTo>
                  <a:pt x="1936877" y="6499098"/>
                </a:moveTo>
                <a:cubicBezTo>
                  <a:pt x="1921637" y="6491478"/>
                  <a:pt x="1914017" y="6468618"/>
                  <a:pt x="1921637" y="6445631"/>
                </a:cubicBezTo>
                <a:cubicBezTo>
                  <a:pt x="1929257" y="6430391"/>
                  <a:pt x="1952117" y="6422771"/>
                  <a:pt x="1974977" y="6430391"/>
                </a:cubicBezTo>
                <a:cubicBezTo>
                  <a:pt x="1990217" y="6438011"/>
                  <a:pt x="1997837" y="6460871"/>
                  <a:pt x="1990217" y="6476111"/>
                </a:cubicBezTo>
                <a:cubicBezTo>
                  <a:pt x="1982597" y="6491351"/>
                  <a:pt x="1967357" y="6498971"/>
                  <a:pt x="1959737" y="6498971"/>
                </a:cubicBezTo>
                <a:cubicBezTo>
                  <a:pt x="1952117" y="6498971"/>
                  <a:pt x="1944497" y="6498971"/>
                  <a:pt x="1936877" y="6498971"/>
                </a:cubicBezTo>
                <a:close/>
                <a:moveTo>
                  <a:pt x="5017770" y="6392164"/>
                </a:moveTo>
                <a:cubicBezTo>
                  <a:pt x="5002530" y="6376924"/>
                  <a:pt x="5010150" y="6354064"/>
                  <a:pt x="5033010" y="6338697"/>
                </a:cubicBezTo>
                <a:cubicBezTo>
                  <a:pt x="5048250" y="6331077"/>
                  <a:pt x="5071110" y="6338697"/>
                  <a:pt x="5078730" y="6353937"/>
                </a:cubicBezTo>
                <a:cubicBezTo>
                  <a:pt x="5093970" y="6376797"/>
                  <a:pt x="5086350" y="6399657"/>
                  <a:pt x="5063490" y="6407404"/>
                </a:cubicBezTo>
                <a:cubicBezTo>
                  <a:pt x="5063490" y="6407404"/>
                  <a:pt x="5055870" y="6415024"/>
                  <a:pt x="5048250" y="6415024"/>
                </a:cubicBezTo>
                <a:cubicBezTo>
                  <a:pt x="5033010" y="6415024"/>
                  <a:pt x="5025390" y="6407404"/>
                  <a:pt x="5017770" y="6392164"/>
                </a:cubicBezTo>
                <a:close/>
                <a:moveTo>
                  <a:pt x="1746250" y="6399784"/>
                </a:moveTo>
                <a:cubicBezTo>
                  <a:pt x="1731010" y="6384544"/>
                  <a:pt x="1723390" y="6361684"/>
                  <a:pt x="1731010" y="6346317"/>
                </a:cubicBezTo>
                <a:cubicBezTo>
                  <a:pt x="1746250" y="6323457"/>
                  <a:pt x="1769110" y="6323457"/>
                  <a:pt x="1784350" y="6331077"/>
                </a:cubicBezTo>
                <a:cubicBezTo>
                  <a:pt x="1807210" y="6338697"/>
                  <a:pt x="1807210" y="6361557"/>
                  <a:pt x="1799590" y="6384544"/>
                </a:cubicBezTo>
                <a:cubicBezTo>
                  <a:pt x="1791970" y="6392164"/>
                  <a:pt x="1776730" y="6399784"/>
                  <a:pt x="1769110" y="6399784"/>
                </a:cubicBezTo>
                <a:cubicBezTo>
                  <a:pt x="1761490" y="6399784"/>
                  <a:pt x="1753870" y="6399784"/>
                  <a:pt x="1746250" y="6399784"/>
                </a:cubicBezTo>
                <a:close/>
                <a:moveTo>
                  <a:pt x="5200777" y="6285357"/>
                </a:moveTo>
                <a:cubicBezTo>
                  <a:pt x="5185537" y="6270117"/>
                  <a:pt x="5193157" y="6247257"/>
                  <a:pt x="5208397" y="6231890"/>
                </a:cubicBezTo>
                <a:cubicBezTo>
                  <a:pt x="5231257" y="6224270"/>
                  <a:pt x="5254117" y="6224270"/>
                  <a:pt x="5261737" y="6247130"/>
                </a:cubicBezTo>
                <a:cubicBezTo>
                  <a:pt x="5276977" y="6262370"/>
                  <a:pt x="5269357" y="6285230"/>
                  <a:pt x="5254117" y="6292850"/>
                </a:cubicBezTo>
                <a:cubicBezTo>
                  <a:pt x="5246497" y="6300470"/>
                  <a:pt x="5238877" y="6300470"/>
                  <a:pt x="5231257" y="6300470"/>
                </a:cubicBezTo>
                <a:cubicBezTo>
                  <a:pt x="5223637" y="6300470"/>
                  <a:pt x="5208397" y="6292850"/>
                  <a:pt x="5200777" y="6285230"/>
                </a:cubicBezTo>
                <a:close/>
                <a:moveTo>
                  <a:pt x="1563243" y="6285230"/>
                </a:moveTo>
                <a:cubicBezTo>
                  <a:pt x="1548003" y="6269990"/>
                  <a:pt x="1540383" y="6247130"/>
                  <a:pt x="1548003" y="6231763"/>
                </a:cubicBezTo>
                <a:cubicBezTo>
                  <a:pt x="1563243" y="6216523"/>
                  <a:pt x="1586103" y="6208903"/>
                  <a:pt x="1601343" y="6224143"/>
                </a:cubicBezTo>
                <a:cubicBezTo>
                  <a:pt x="1624203" y="6231763"/>
                  <a:pt x="1624203" y="6254623"/>
                  <a:pt x="1616583" y="6277610"/>
                </a:cubicBezTo>
                <a:cubicBezTo>
                  <a:pt x="1608963" y="6285230"/>
                  <a:pt x="1593723" y="6292850"/>
                  <a:pt x="1586103" y="6292850"/>
                </a:cubicBezTo>
                <a:cubicBezTo>
                  <a:pt x="1578483" y="6292850"/>
                  <a:pt x="1570863" y="6292850"/>
                  <a:pt x="1563243" y="6285230"/>
                </a:cubicBezTo>
                <a:close/>
                <a:moveTo>
                  <a:pt x="5376164" y="6163183"/>
                </a:moveTo>
                <a:cubicBezTo>
                  <a:pt x="5368544" y="6147943"/>
                  <a:pt x="5368544" y="6125083"/>
                  <a:pt x="5383784" y="6109716"/>
                </a:cubicBezTo>
                <a:cubicBezTo>
                  <a:pt x="5406644" y="6102096"/>
                  <a:pt x="5429504" y="6102096"/>
                  <a:pt x="5437124" y="6117336"/>
                </a:cubicBezTo>
                <a:cubicBezTo>
                  <a:pt x="5452364" y="6140196"/>
                  <a:pt x="5452364" y="6163056"/>
                  <a:pt x="5429504" y="6170803"/>
                </a:cubicBezTo>
                <a:cubicBezTo>
                  <a:pt x="5421884" y="6178423"/>
                  <a:pt x="5414264" y="6178423"/>
                  <a:pt x="5406644" y="6178423"/>
                </a:cubicBezTo>
                <a:cubicBezTo>
                  <a:pt x="5399024" y="6178423"/>
                  <a:pt x="5383784" y="6178423"/>
                  <a:pt x="5376164" y="6163183"/>
                </a:cubicBezTo>
                <a:close/>
                <a:moveTo>
                  <a:pt x="1387856" y="6163183"/>
                </a:moveTo>
                <a:cubicBezTo>
                  <a:pt x="1364996" y="6147943"/>
                  <a:pt x="1364996" y="6125083"/>
                  <a:pt x="1380236" y="6109716"/>
                </a:cubicBezTo>
                <a:cubicBezTo>
                  <a:pt x="1387856" y="6094476"/>
                  <a:pt x="1410716" y="6086856"/>
                  <a:pt x="1425956" y="6102096"/>
                </a:cubicBezTo>
                <a:cubicBezTo>
                  <a:pt x="1448816" y="6109716"/>
                  <a:pt x="1448816" y="6140196"/>
                  <a:pt x="1441196" y="6155563"/>
                </a:cubicBezTo>
                <a:cubicBezTo>
                  <a:pt x="1433576" y="6163183"/>
                  <a:pt x="1418336" y="6170803"/>
                  <a:pt x="1410716" y="6170803"/>
                </a:cubicBezTo>
                <a:cubicBezTo>
                  <a:pt x="1395476" y="6170803"/>
                  <a:pt x="1387856" y="6163183"/>
                  <a:pt x="1387856" y="6163183"/>
                </a:cubicBezTo>
                <a:close/>
                <a:moveTo>
                  <a:pt x="5551551" y="6033516"/>
                </a:moveTo>
                <a:cubicBezTo>
                  <a:pt x="5536311" y="6018276"/>
                  <a:pt x="5536311" y="5995416"/>
                  <a:pt x="5551551" y="5980049"/>
                </a:cubicBezTo>
                <a:cubicBezTo>
                  <a:pt x="5566791" y="5964809"/>
                  <a:pt x="5597271" y="5972429"/>
                  <a:pt x="5604891" y="5987669"/>
                </a:cubicBezTo>
                <a:cubicBezTo>
                  <a:pt x="5620131" y="6002909"/>
                  <a:pt x="5620131" y="6025769"/>
                  <a:pt x="5604891" y="6041136"/>
                </a:cubicBezTo>
                <a:cubicBezTo>
                  <a:pt x="5597271" y="6048756"/>
                  <a:pt x="5589651" y="6048756"/>
                  <a:pt x="5574411" y="6048756"/>
                </a:cubicBezTo>
                <a:cubicBezTo>
                  <a:pt x="5566791" y="6048756"/>
                  <a:pt x="5559171" y="6041136"/>
                  <a:pt x="5551551" y="6033516"/>
                </a:cubicBezTo>
                <a:close/>
                <a:moveTo>
                  <a:pt x="1212469" y="6025896"/>
                </a:moveTo>
                <a:cubicBezTo>
                  <a:pt x="1197229" y="6010656"/>
                  <a:pt x="1197229" y="5987796"/>
                  <a:pt x="1212469" y="5972429"/>
                </a:cubicBezTo>
                <a:cubicBezTo>
                  <a:pt x="1220089" y="5957189"/>
                  <a:pt x="1250569" y="5957189"/>
                  <a:pt x="1265809" y="5972429"/>
                </a:cubicBezTo>
                <a:cubicBezTo>
                  <a:pt x="1281049" y="5980049"/>
                  <a:pt x="1281049" y="6002909"/>
                  <a:pt x="1265809" y="6025896"/>
                </a:cubicBezTo>
                <a:cubicBezTo>
                  <a:pt x="1258189" y="6033516"/>
                  <a:pt x="1250569" y="6033516"/>
                  <a:pt x="1235329" y="6033516"/>
                </a:cubicBezTo>
                <a:cubicBezTo>
                  <a:pt x="1227709" y="6033516"/>
                  <a:pt x="1220089" y="6033516"/>
                  <a:pt x="1212469" y="6025896"/>
                </a:cubicBezTo>
                <a:close/>
                <a:moveTo>
                  <a:pt x="5711698" y="5896229"/>
                </a:moveTo>
                <a:cubicBezTo>
                  <a:pt x="5696458" y="5880989"/>
                  <a:pt x="5696458" y="5858129"/>
                  <a:pt x="5711698" y="5842762"/>
                </a:cubicBezTo>
                <a:cubicBezTo>
                  <a:pt x="5726938" y="5827522"/>
                  <a:pt x="5749798" y="5827522"/>
                  <a:pt x="5765038" y="5842762"/>
                </a:cubicBezTo>
                <a:cubicBezTo>
                  <a:pt x="5780278" y="5858002"/>
                  <a:pt x="5780278" y="5880862"/>
                  <a:pt x="5765038" y="5896229"/>
                </a:cubicBezTo>
                <a:cubicBezTo>
                  <a:pt x="5757418" y="5903849"/>
                  <a:pt x="5749798" y="5903849"/>
                  <a:pt x="5734558" y="5903849"/>
                </a:cubicBezTo>
                <a:cubicBezTo>
                  <a:pt x="5726938" y="5903849"/>
                  <a:pt x="5719318" y="5903849"/>
                  <a:pt x="5711698" y="5896229"/>
                </a:cubicBezTo>
                <a:close/>
                <a:moveTo>
                  <a:pt x="1052322" y="5880989"/>
                </a:moveTo>
                <a:cubicBezTo>
                  <a:pt x="1037082" y="5865749"/>
                  <a:pt x="1037082" y="5842889"/>
                  <a:pt x="1052322" y="5827522"/>
                </a:cubicBezTo>
                <a:cubicBezTo>
                  <a:pt x="1067562" y="5812282"/>
                  <a:pt x="1090422" y="5812282"/>
                  <a:pt x="1105662" y="5827522"/>
                </a:cubicBezTo>
                <a:cubicBezTo>
                  <a:pt x="1120902" y="5842762"/>
                  <a:pt x="1120902" y="5865622"/>
                  <a:pt x="1105662" y="5880989"/>
                </a:cubicBezTo>
                <a:cubicBezTo>
                  <a:pt x="1098042" y="5888609"/>
                  <a:pt x="1090422" y="5896229"/>
                  <a:pt x="1082802" y="5896229"/>
                </a:cubicBezTo>
                <a:cubicBezTo>
                  <a:pt x="1067562" y="5896229"/>
                  <a:pt x="1059942" y="5888609"/>
                  <a:pt x="1052322" y="5880989"/>
                </a:cubicBezTo>
                <a:close/>
                <a:moveTo>
                  <a:pt x="5864225" y="5743702"/>
                </a:moveTo>
                <a:cubicBezTo>
                  <a:pt x="5848985" y="5728462"/>
                  <a:pt x="5848985" y="5705602"/>
                  <a:pt x="5864225" y="5690235"/>
                </a:cubicBezTo>
                <a:cubicBezTo>
                  <a:pt x="5871845" y="5674995"/>
                  <a:pt x="5902325" y="5674995"/>
                  <a:pt x="5917565" y="5690235"/>
                </a:cubicBezTo>
                <a:cubicBezTo>
                  <a:pt x="5932805" y="5705475"/>
                  <a:pt x="5932805" y="5728335"/>
                  <a:pt x="5917565" y="5743702"/>
                </a:cubicBezTo>
                <a:cubicBezTo>
                  <a:pt x="5909945" y="5751322"/>
                  <a:pt x="5902325" y="5751322"/>
                  <a:pt x="5887085" y="5751322"/>
                </a:cubicBezTo>
                <a:cubicBezTo>
                  <a:pt x="5879465" y="5751322"/>
                  <a:pt x="5871845" y="5751322"/>
                  <a:pt x="5864225" y="5743702"/>
                </a:cubicBezTo>
                <a:close/>
                <a:moveTo>
                  <a:pt x="899795" y="5728462"/>
                </a:moveTo>
                <a:cubicBezTo>
                  <a:pt x="884555" y="5713222"/>
                  <a:pt x="892175" y="5690362"/>
                  <a:pt x="907415" y="5674995"/>
                </a:cubicBezTo>
                <a:cubicBezTo>
                  <a:pt x="922655" y="5659755"/>
                  <a:pt x="945515" y="5659755"/>
                  <a:pt x="960755" y="5674995"/>
                </a:cubicBezTo>
                <a:cubicBezTo>
                  <a:pt x="975995" y="5690235"/>
                  <a:pt x="968375" y="5713095"/>
                  <a:pt x="953135" y="5728462"/>
                </a:cubicBezTo>
                <a:cubicBezTo>
                  <a:pt x="945515" y="5736082"/>
                  <a:pt x="937895" y="5736082"/>
                  <a:pt x="930275" y="5736082"/>
                </a:cubicBezTo>
                <a:cubicBezTo>
                  <a:pt x="922655" y="5736082"/>
                  <a:pt x="907415" y="5736082"/>
                  <a:pt x="899795" y="5728462"/>
                </a:cubicBezTo>
                <a:close/>
                <a:moveTo>
                  <a:pt x="6009132" y="5583555"/>
                </a:moveTo>
                <a:cubicBezTo>
                  <a:pt x="5986272" y="5568315"/>
                  <a:pt x="5986272" y="5545455"/>
                  <a:pt x="6001512" y="5530088"/>
                </a:cubicBezTo>
                <a:cubicBezTo>
                  <a:pt x="6016752" y="5514848"/>
                  <a:pt x="6039612" y="5514848"/>
                  <a:pt x="6054852" y="5522468"/>
                </a:cubicBezTo>
                <a:cubicBezTo>
                  <a:pt x="6070092" y="5537708"/>
                  <a:pt x="6070092" y="5560568"/>
                  <a:pt x="6062472" y="5575935"/>
                </a:cubicBezTo>
                <a:cubicBezTo>
                  <a:pt x="6054852" y="5591175"/>
                  <a:pt x="6039612" y="5591175"/>
                  <a:pt x="6031992" y="5591175"/>
                </a:cubicBezTo>
                <a:cubicBezTo>
                  <a:pt x="6024372" y="5591175"/>
                  <a:pt x="6009132" y="5591175"/>
                  <a:pt x="6009132" y="5583555"/>
                </a:cubicBezTo>
                <a:close/>
                <a:moveTo>
                  <a:pt x="762508" y="5560695"/>
                </a:moveTo>
                <a:cubicBezTo>
                  <a:pt x="747268" y="5545455"/>
                  <a:pt x="747268" y="5522595"/>
                  <a:pt x="762508" y="5507228"/>
                </a:cubicBezTo>
                <a:cubicBezTo>
                  <a:pt x="785368" y="5499608"/>
                  <a:pt x="808228" y="5499608"/>
                  <a:pt x="823468" y="5514848"/>
                </a:cubicBezTo>
                <a:cubicBezTo>
                  <a:pt x="831088" y="5530088"/>
                  <a:pt x="831088" y="5552948"/>
                  <a:pt x="815848" y="5568315"/>
                </a:cubicBezTo>
                <a:cubicBezTo>
                  <a:pt x="808228" y="5575935"/>
                  <a:pt x="800608" y="5575935"/>
                  <a:pt x="792988" y="5575935"/>
                </a:cubicBezTo>
                <a:cubicBezTo>
                  <a:pt x="777748" y="5575935"/>
                  <a:pt x="770128" y="5575935"/>
                  <a:pt x="762508" y="5560695"/>
                </a:cubicBezTo>
                <a:close/>
                <a:moveTo>
                  <a:pt x="6138799" y="5415788"/>
                </a:moveTo>
                <a:cubicBezTo>
                  <a:pt x="6123559" y="5400548"/>
                  <a:pt x="6115939" y="5377688"/>
                  <a:pt x="6131179" y="5362321"/>
                </a:cubicBezTo>
                <a:cubicBezTo>
                  <a:pt x="6138799" y="5347081"/>
                  <a:pt x="6161659" y="5339461"/>
                  <a:pt x="6184519" y="5354701"/>
                </a:cubicBezTo>
                <a:cubicBezTo>
                  <a:pt x="6199759" y="5369941"/>
                  <a:pt x="6199759" y="5392801"/>
                  <a:pt x="6192139" y="5408168"/>
                </a:cubicBezTo>
                <a:cubicBezTo>
                  <a:pt x="6184519" y="5415788"/>
                  <a:pt x="6169279" y="5423408"/>
                  <a:pt x="6161659" y="5423408"/>
                </a:cubicBezTo>
                <a:cubicBezTo>
                  <a:pt x="6154039" y="5423408"/>
                  <a:pt x="6146419" y="5423408"/>
                  <a:pt x="6138799" y="5415788"/>
                </a:cubicBezTo>
                <a:close/>
                <a:moveTo>
                  <a:pt x="632841" y="5392928"/>
                </a:moveTo>
                <a:cubicBezTo>
                  <a:pt x="617601" y="5370068"/>
                  <a:pt x="625221" y="5347208"/>
                  <a:pt x="640461" y="5339461"/>
                </a:cubicBezTo>
                <a:cubicBezTo>
                  <a:pt x="655701" y="5324221"/>
                  <a:pt x="678561" y="5331841"/>
                  <a:pt x="693801" y="5347081"/>
                </a:cubicBezTo>
                <a:cubicBezTo>
                  <a:pt x="701421" y="5362321"/>
                  <a:pt x="701421" y="5385181"/>
                  <a:pt x="686181" y="5400548"/>
                </a:cubicBezTo>
                <a:cubicBezTo>
                  <a:pt x="678561" y="5408168"/>
                  <a:pt x="670941" y="5408168"/>
                  <a:pt x="663321" y="5408168"/>
                </a:cubicBezTo>
                <a:cubicBezTo>
                  <a:pt x="648081" y="5408168"/>
                  <a:pt x="640461" y="5400548"/>
                  <a:pt x="632841" y="5392928"/>
                </a:cubicBezTo>
                <a:close/>
                <a:moveTo>
                  <a:pt x="6260719" y="5240401"/>
                </a:moveTo>
                <a:cubicBezTo>
                  <a:pt x="6237859" y="5225161"/>
                  <a:pt x="6237859" y="5202301"/>
                  <a:pt x="6245479" y="5186934"/>
                </a:cubicBezTo>
                <a:cubicBezTo>
                  <a:pt x="6260719" y="5171694"/>
                  <a:pt x="6283579" y="5164074"/>
                  <a:pt x="6298819" y="5171694"/>
                </a:cubicBezTo>
                <a:cubicBezTo>
                  <a:pt x="6314059" y="5186934"/>
                  <a:pt x="6321679" y="5209794"/>
                  <a:pt x="6314059" y="5225161"/>
                </a:cubicBezTo>
                <a:cubicBezTo>
                  <a:pt x="6306439" y="5240401"/>
                  <a:pt x="6291199" y="5248021"/>
                  <a:pt x="6275959" y="5248021"/>
                </a:cubicBezTo>
                <a:cubicBezTo>
                  <a:pt x="6275959" y="5248021"/>
                  <a:pt x="6268339" y="5240401"/>
                  <a:pt x="6260719" y="5240401"/>
                </a:cubicBezTo>
                <a:close/>
                <a:moveTo>
                  <a:pt x="510794" y="5209921"/>
                </a:moveTo>
                <a:cubicBezTo>
                  <a:pt x="495554" y="5194681"/>
                  <a:pt x="503174" y="5171821"/>
                  <a:pt x="526034" y="5156454"/>
                </a:cubicBezTo>
                <a:cubicBezTo>
                  <a:pt x="541274" y="5148834"/>
                  <a:pt x="564134" y="5148834"/>
                  <a:pt x="571754" y="5171694"/>
                </a:cubicBezTo>
                <a:cubicBezTo>
                  <a:pt x="586994" y="5186934"/>
                  <a:pt x="579374" y="5209794"/>
                  <a:pt x="564134" y="5225161"/>
                </a:cubicBezTo>
                <a:cubicBezTo>
                  <a:pt x="556514" y="5225161"/>
                  <a:pt x="548894" y="5225161"/>
                  <a:pt x="541274" y="5225161"/>
                </a:cubicBezTo>
                <a:cubicBezTo>
                  <a:pt x="526034" y="5225161"/>
                  <a:pt x="518414" y="5225161"/>
                  <a:pt x="510794" y="5209921"/>
                </a:cubicBezTo>
                <a:close/>
                <a:moveTo>
                  <a:pt x="6367526" y="5057394"/>
                </a:moveTo>
                <a:cubicBezTo>
                  <a:pt x="6352286" y="5042154"/>
                  <a:pt x="6344666" y="5019294"/>
                  <a:pt x="6352286" y="5003927"/>
                </a:cubicBezTo>
                <a:cubicBezTo>
                  <a:pt x="6367526" y="4988687"/>
                  <a:pt x="6390386" y="4981067"/>
                  <a:pt x="6405626" y="4988687"/>
                </a:cubicBezTo>
                <a:cubicBezTo>
                  <a:pt x="6420866" y="4996307"/>
                  <a:pt x="6428486" y="5019167"/>
                  <a:pt x="6420866" y="5042154"/>
                </a:cubicBezTo>
                <a:cubicBezTo>
                  <a:pt x="6413246" y="5049774"/>
                  <a:pt x="6398006" y="5057394"/>
                  <a:pt x="6390386" y="5057394"/>
                </a:cubicBezTo>
                <a:cubicBezTo>
                  <a:pt x="6382766" y="5057394"/>
                  <a:pt x="6375146" y="5057394"/>
                  <a:pt x="6367526" y="5057394"/>
                </a:cubicBezTo>
                <a:close/>
                <a:moveTo>
                  <a:pt x="404114" y="5019294"/>
                </a:moveTo>
                <a:cubicBezTo>
                  <a:pt x="388874" y="5004054"/>
                  <a:pt x="396494" y="4981194"/>
                  <a:pt x="419354" y="4973574"/>
                </a:cubicBezTo>
                <a:cubicBezTo>
                  <a:pt x="434594" y="4958334"/>
                  <a:pt x="457454" y="4965954"/>
                  <a:pt x="472694" y="4988814"/>
                </a:cubicBezTo>
                <a:cubicBezTo>
                  <a:pt x="480314" y="5004054"/>
                  <a:pt x="472694" y="5026914"/>
                  <a:pt x="449834" y="5034534"/>
                </a:cubicBezTo>
                <a:cubicBezTo>
                  <a:pt x="449834" y="5042154"/>
                  <a:pt x="442214" y="5042154"/>
                  <a:pt x="434594" y="5042154"/>
                </a:cubicBezTo>
                <a:cubicBezTo>
                  <a:pt x="419354" y="5042154"/>
                  <a:pt x="411734" y="5034534"/>
                  <a:pt x="404114" y="5019294"/>
                </a:cubicBezTo>
                <a:close/>
                <a:moveTo>
                  <a:pt x="6466713" y="4866767"/>
                </a:moveTo>
                <a:cubicBezTo>
                  <a:pt x="6451473" y="4859147"/>
                  <a:pt x="6436233" y="4836287"/>
                  <a:pt x="6451473" y="4813300"/>
                </a:cubicBezTo>
                <a:cubicBezTo>
                  <a:pt x="6459093" y="4798060"/>
                  <a:pt x="6481953" y="4790440"/>
                  <a:pt x="6497193" y="4798060"/>
                </a:cubicBezTo>
                <a:cubicBezTo>
                  <a:pt x="6520053" y="4805680"/>
                  <a:pt x="6527673" y="4828540"/>
                  <a:pt x="6520053" y="4843780"/>
                </a:cubicBezTo>
                <a:cubicBezTo>
                  <a:pt x="6512433" y="4859020"/>
                  <a:pt x="6497193" y="4866640"/>
                  <a:pt x="6481953" y="4866640"/>
                </a:cubicBezTo>
                <a:cubicBezTo>
                  <a:pt x="6474333" y="4866640"/>
                  <a:pt x="6474333" y="4866640"/>
                  <a:pt x="6466713" y="4866640"/>
                </a:cubicBezTo>
                <a:close/>
                <a:moveTo>
                  <a:pt x="305054" y="4828540"/>
                </a:moveTo>
                <a:cubicBezTo>
                  <a:pt x="297434" y="4805680"/>
                  <a:pt x="305054" y="4782820"/>
                  <a:pt x="327914" y="4775073"/>
                </a:cubicBezTo>
                <a:cubicBezTo>
                  <a:pt x="343154" y="4767453"/>
                  <a:pt x="366014" y="4775073"/>
                  <a:pt x="373634" y="4797933"/>
                </a:cubicBezTo>
                <a:cubicBezTo>
                  <a:pt x="381254" y="4813173"/>
                  <a:pt x="373634" y="4836033"/>
                  <a:pt x="358394" y="4843653"/>
                </a:cubicBezTo>
                <a:cubicBezTo>
                  <a:pt x="350774" y="4851273"/>
                  <a:pt x="343154" y="4851273"/>
                  <a:pt x="343154" y="4851273"/>
                </a:cubicBezTo>
                <a:cubicBezTo>
                  <a:pt x="327914" y="4851273"/>
                  <a:pt x="312674" y="4843653"/>
                  <a:pt x="305054" y="4828413"/>
                </a:cubicBezTo>
                <a:close/>
                <a:moveTo>
                  <a:pt x="6550660" y="4668520"/>
                </a:moveTo>
                <a:cubicBezTo>
                  <a:pt x="6535420" y="4660900"/>
                  <a:pt x="6520180" y="4638040"/>
                  <a:pt x="6527800" y="4622800"/>
                </a:cubicBezTo>
                <a:cubicBezTo>
                  <a:pt x="6535420" y="4599940"/>
                  <a:pt x="6558280" y="4592320"/>
                  <a:pt x="6581140" y="4599940"/>
                </a:cubicBezTo>
                <a:cubicBezTo>
                  <a:pt x="6604000" y="4607560"/>
                  <a:pt x="6611620" y="4630420"/>
                  <a:pt x="6604000" y="4645660"/>
                </a:cubicBezTo>
                <a:cubicBezTo>
                  <a:pt x="6596380" y="4660900"/>
                  <a:pt x="6581140" y="4668520"/>
                  <a:pt x="6565900" y="4668520"/>
                </a:cubicBezTo>
                <a:cubicBezTo>
                  <a:pt x="6565900" y="4668520"/>
                  <a:pt x="6558280" y="4668520"/>
                  <a:pt x="6550660" y="4668520"/>
                </a:cubicBezTo>
                <a:close/>
                <a:moveTo>
                  <a:pt x="221107" y="4630420"/>
                </a:moveTo>
                <a:cubicBezTo>
                  <a:pt x="213487" y="4607560"/>
                  <a:pt x="228727" y="4584700"/>
                  <a:pt x="243967" y="4576953"/>
                </a:cubicBezTo>
                <a:cubicBezTo>
                  <a:pt x="266827" y="4569333"/>
                  <a:pt x="289687" y="4584573"/>
                  <a:pt x="297307" y="4599813"/>
                </a:cubicBezTo>
                <a:cubicBezTo>
                  <a:pt x="304927" y="4622673"/>
                  <a:pt x="289687" y="4645533"/>
                  <a:pt x="274447" y="4653280"/>
                </a:cubicBezTo>
                <a:cubicBezTo>
                  <a:pt x="266827" y="4653280"/>
                  <a:pt x="266827" y="4653280"/>
                  <a:pt x="259207" y="4653280"/>
                </a:cubicBezTo>
                <a:cubicBezTo>
                  <a:pt x="243967" y="4653280"/>
                  <a:pt x="228727" y="4645660"/>
                  <a:pt x="221107" y="4630420"/>
                </a:cubicBezTo>
                <a:close/>
                <a:moveTo>
                  <a:pt x="6626860" y="4470146"/>
                </a:moveTo>
                <a:cubicBezTo>
                  <a:pt x="6604000" y="4462526"/>
                  <a:pt x="6596380" y="4439666"/>
                  <a:pt x="6604000" y="4416679"/>
                </a:cubicBezTo>
                <a:cubicBezTo>
                  <a:pt x="6604000" y="4401439"/>
                  <a:pt x="6626860" y="4386199"/>
                  <a:pt x="6649720" y="4393819"/>
                </a:cubicBezTo>
                <a:cubicBezTo>
                  <a:pt x="6672580" y="4401439"/>
                  <a:pt x="6680200" y="4424299"/>
                  <a:pt x="6672580" y="4439539"/>
                </a:cubicBezTo>
                <a:cubicBezTo>
                  <a:pt x="6672580" y="4454779"/>
                  <a:pt x="6657340" y="4470019"/>
                  <a:pt x="6634480" y="4470019"/>
                </a:cubicBezTo>
                <a:cubicBezTo>
                  <a:pt x="6634480" y="4470019"/>
                  <a:pt x="6626860" y="4470019"/>
                  <a:pt x="6626860" y="4470019"/>
                </a:cubicBezTo>
                <a:close/>
                <a:moveTo>
                  <a:pt x="152527" y="4424299"/>
                </a:moveTo>
                <a:cubicBezTo>
                  <a:pt x="144907" y="4401439"/>
                  <a:pt x="160147" y="4378579"/>
                  <a:pt x="175387" y="4378579"/>
                </a:cubicBezTo>
                <a:cubicBezTo>
                  <a:pt x="198247" y="4370959"/>
                  <a:pt x="221107" y="4378579"/>
                  <a:pt x="228727" y="4401439"/>
                </a:cubicBezTo>
                <a:cubicBezTo>
                  <a:pt x="228727" y="4424299"/>
                  <a:pt x="221107" y="4439539"/>
                  <a:pt x="198247" y="4447159"/>
                </a:cubicBezTo>
                <a:cubicBezTo>
                  <a:pt x="198247" y="4447159"/>
                  <a:pt x="190627" y="4447159"/>
                  <a:pt x="190627" y="4447159"/>
                </a:cubicBezTo>
                <a:cubicBezTo>
                  <a:pt x="175387" y="4447159"/>
                  <a:pt x="160147" y="4439539"/>
                  <a:pt x="152527" y="4424299"/>
                </a:cubicBezTo>
                <a:close/>
                <a:moveTo>
                  <a:pt x="6687947" y="4264025"/>
                </a:moveTo>
                <a:cubicBezTo>
                  <a:pt x="6665086" y="4256405"/>
                  <a:pt x="6649847" y="4233545"/>
                  <a:pt x="6657467" y="4218305"/>
                </a:cubicBezTo>
                <a:cubicBezTo>
                  <a:pt x="6665086" y="4195445"/>
                  <a:pt x="6680326" y="4180205"/>
                  <a:pt x="6703186" y="4187825"/>
                </a:cubicBezTo>
                <a:cubicBezTo>
                  <a:pt x="6726047" y="4195445"/>
                  <a:pt x="6733667" y="4210685"/>
                  <a:pt x="6733667" y="4233545"/>
                </a:cubicBezTo>
                <a:cubicBezTo>
                  <a:pt x="6726047" y="4248785"/>
                  <a:pt x="6710807" y="4264025"/>
                  <a:pt x="6695567" y="4264025"/>
                </a:cubicBezTo>
                <a:cubicBezTo>
                  <a:pt x="6695567" y="4264025"/>
                  <a:pt x="6687947" y="4264025"/>
                  <a:pt x="6687947" y="4264025"/>
                </a:cubicBezTo>
                <a:close/>
                <a:moveTo>
                  <a:pt x="99187" y="4210812"/>
                </a:moveTo>
                <a:cubicBezTo>
                  <a:pt x="91567" y="4195572"/>
                  <a:pt x="106807" y="4172712"/>
                  <a:pt x="122047" y="4165092"/>
                </a:cubicBezTo>
                <a:cubicBezTo>
                  <a:pt x="144907" y="4165092"/>
                  <a:pt x="167767" y="4172712"/>
                  <a:pt x="167767" y="4195572"/>
                </a:cubicBezTo>
                <a:cubicBezTo>
                  <a:pt x="175387" y="4218432"/>
                  <a:pt x="160147" y="4241292"/>
                  <a:pt x="144907" y="4241292"/>
                </a:cubicBezTo>
                <a:cubicBezTo>
                  <a:pt x="137287" y="4241292"/>
                  <a:pt x="137287" y="4241292"/>
                  <a:pt x="129667" y="4241292"/>
                </a:cubicBezTo>
                <a:cubicBezTo>
                  <a:pt x="114427" y="4241292"/>
                  <a:pt x="99187" y="4233672"/>
                  <a:pt x="99187" y="4210812"/>
                </a:cubicBezTo>
                <a:close/>
                <a:moveTo>
                  <a:pt x="6733667" y="4050538"/>
                </a:moveTo>
                <a:cubicBezTo>
                  <a:pt x="6710807" y="4050538"/>
                  <a:pt x="6695567" y="4027678"/>
                  <a:pt x="6703187" y="4004818"/>
                </a:cubicBezTo>
                <a:cubicBezTo>
                  <a:pt x="6703187" y="3989578"/>
                  <a:pt x="6726048" y="3974338"/>
                  <a:pt x="6748907" y="3974338"/>
                </a:cubicBezTo>
                <a:cubicBezTo>
                  <a:pt x="6764148" y="3981958"/>
                  <a:pt x="6779387" y="3997198"/>
                  <a:pt x="6779387" y="4020058"/>
                </a:cubicBezTo>
                <a:cubicBezTo>
                  <a:pt x="6771767" y="4042918"/>
                  <a:pt x="6756527" y="4050538"/>
                  <a:pt x="6741287" y="4050538"/>
                </a:cubicBezTo>
                <a:cubicBezTo>
                  <a:pt x="6741287" y="4050538"/>
                  <a:pt x="6733667" y="4050538"/>
                  <a:pt x="6733667" y="4050538"/>
                </a:cubicBezTo>
                <a:close/>
                <a:moveTo>
                  <a:pt x="53340" y="4004818"/>
                </a:moveTo>
                <a:cubicBezTo>
                  <a:pt x="45720" y="3981958"/>
                  <a:pt x="60960" y="3959098"/>
                  <a:pt x="83820" y="3959098"/>
                </a:cubicBezTo>
                <a:cubicBezTo>
                  <a:pt x="106680" y="3951478"/>
                  <a:pt x="121920" y="3966718"/>
                  <a:pt x="129540" y="3989578"/>
                </a:cubicBezTo>
                <a:cubicBezTo>
                  <a:pt x="129540" y="4012438"/>
                  <a:pt x="114300" y="4027678"/>
                  <a:pt x="99060" y="4035298"/>
                </a:cubicBezTo>
                <a:cubicBezTo>
                  <a:pt x="91440" y="4035298"/>
                  <a:pt x="91440" y="4035298"/>
                  <a:pt x="91440" y="4035298"/>
                </a:cubicBezTo>
                <a:cubicBezTo>
                  <a:pt x="68580" y="4035298"/>
                  <a:pt x="53340" y="4020058"/>
                  <a:pt x="53340" y="4004818"/>
                </a:cubicBezTo>
                <a:close/>
                <a:moveTo>
                  <a:pt x="6764147" y="3836924"/>
                </a:moveTo>
                <a:cubicBezTo>
                  <a:pt x="6748907" y="3836924"/>
                  <a:pt x="6733667" y="3821684"/>
                  <a:pt x="6733667" y="3798824"/>
                </a:cubicBezTo>
                <a:cubicBezTo>
                  <a:pt x="6733667" y="3775964"/>
                  <a:pt x="6756526" y="3760724"/>
                  <a:pt x="6771767" y="3768344"/>
                </a:cubicBezTo>
                <a:cubicBezTo>
                  <a:pt x="6794626" y="3768344"/>
                  <a:pt x="6809867" y="3783584"/>
                  <a:pt x="6809867" y="3806444"/>
                </a:cubicBezTo>
                <a:cubicBezTo>
                  <a:pt x="6809867" y="3829304"/>
                  <a:pt x="6787007" y="3844544"/>
                  <a:pt x="6771767" y="3844544"/>
                </a:cubicBezTo>
                <a:cubicBezTo>
                  <a:pt x="6771767" y="3844544"/>
                  <a:pt x="6764147" y="3836924"/>
                  <a:pt x="6764147" y="3836924"/>
                </a:cubicBezTo>
                <a:close/>
                <a:moveTo>
                  <a:pt x="22860" y="3791204"/>
                </a:moveTo>
                <a:cubicBezTo>
                  <a:pt x="22860" y="3768344"/>
                  <a:pt x="38100" y="3745484"/>
                  <a:pt x="53340" y="3745484"/>
                </a:cubicBezTo>
                <a:cubicBezTo>
                  <a:pt x="76200" y="3745484"/>
                  <a:pt x="99060" y="3760724"/>
                  <a:pt x="99060" y="3775964"/>
                </a:cubicBezTo>
                <a:cubicBezTo>
                  <a:pt x="99060" y="3798824"/>
                  <a:pt x="83820" y="3821684"/>
                  <a:pt x="60960" y="3821684"/>
                </a:cubicBezTo>
                <a:cubicBezTo>
                  <a:pt x="38100" y="3821684"/>
                  <a:pt x="22860" y="3806444"/>
                  <a:pt x="22860" y="3791204"/>
                </a:cubicBezTo>
                <a:close/>
                <a:moveTo>
                  <a:pt x="6787007" y="3623310"/>
                </a:moveTo>
                <a:cubicBezTo>
                  <a:pt x="6764147" y="3623310"/>
                  <a:pt x="6748907" y="3608070"/>
                  <a:pt x="6748907" y="3585210"/>
                </a:cubicBezTo>
                <a:cubicBezTo>
                  <a:pt x="6748907" y="3562350"/>
                  <a:pt x="6771767" y="3547110"/>
                  <a:pt x="6787007" y="3554730"/>
                </a:cubicBezTo>
                <a:cubicBezTo>
                  <a:pt x="6809867" y="3554730"/>
                  <a:pt x="6825107" y="3569970"/>
                  <a:pt x="6825107" y="3592830"/>
                </a:cubicBezTo>
                <a:cubicBezTo>
                  <a:pt x="6825107" y="3608070"/>
                  <a:pt x="6809867" y="3630930"/>
                  <a:pt x="6787007" y="3630930"/>
                </a:cubicBezTo>
                <a:cubicBezTo>
                  <a:pt x="6787007" y="3630930"/>
                  <a:pt x="6787007" y="3630930"/>
                  <a:pt x="6787007" y="3623310"/>
                </a:cubicBezTo>
                <a:close/>
                <a:moveTo>
                  <a:pt x="7620" y="3569970"/>
                </a:moveTo>
                <a:cubicBezTo>
                  <a:pt x="7620" y="3547110"/>
                  <a:pt x="22860" y="3531870"/>
                  <a:pt x="45720" y="3531870"/>
                </a:cubicBezTo>
                <a:cubicBezTo>
                  <a:pt x="60960" y="3531870"/>
                  <a:pt x="83820" y="3547110"/>
                  <a:pt x="83820" y="3569970"/>
                </a:cubicBezTo>
                <a:cubicBezTo>
                  <a:pt x="83820" y="3592830"/>
                  <a:pt x="68580" y="3608070"/>
                  <a:pt x="45720" y="3608070"/>
                </a:cubicBezTo>
                <a:cubicBezTo>
                  <a:pt x="22860" y="3608070"/>
                  <a:pt x="7620" y="3592830"/>
                  <a:pt x="7620" y="3569970"/>
                </a:cubicBezTo>
                <a:close/>
                <a:moveTo>
                  <a:pt x="6756526" y="3371596"/>
                </a:moveTo>
                <a:cubicBezTo>
                  <a:pt x="6756526" y="3356356"/>
                  <a:pt x="6771767" y="3333496"/>
                  <a:pt x="6794626" y="3333496"/>
                </a:cubicBezTo>
                <a:cubicBezTo>
                  <a:pt x="6809867" y="3333496"/>
                  <a:pt x="6832726" y="3356356"/>
                  <a:pt x="6832726" y="3371596"/>
                </a:cubicBezTo>
                <a:cubicBezTo>
                  <a:pt x="6832726" y="3394456"/>
                  <a:pt x="6809867" y="3409696"/>
                  <a:pt x="6794626" y="3409696"/>
                </a:cubicBezTo>
                <a:cubicBezTo>
                  <a:pt x="6771767" y="3409696"/>
                  <a:pt x="6756526" y="3394456"/>
                  <a:pt x="6756526" y="3371596"/>
                </a:cubicBezTo>
                <a:close/>
                <a:moveTo>
                  <a:pt x="38100" y="3394456"/>
                </a:moveTo>
                <a:cubicBezTo>
                  <a:pt x="22860" y="3394456"/>
                  <a:pt x="0" y="3379216"/>
                  <a:pt x="0" y="3356356"/>
                </a:cubicBezTo>
                <a:cubicBezTo>
                  <a:pt x="0" y="3333496"/>
                  <a:pt x="22860" y="3318256"/>
                  <a:pt x="38100" y="3318256"/>
                </a:cubicBezTo>
                <a:cubicBezTo>
                  <a:pt x="60960" y="3318256"/>
                  <a:pt x="76200" y="3333496"/>
                  <a:pt x="76200" y="3356356"/>
                </a:cubicBezTo>
                <a:cubicBezTo>
                  <a:pt x="76200" y="3379216"/>
                  <a:pt x="60960" y="3394456"/>
                  <a:pt x="38100" y="3394456"/>
                </a:cubicBezTo>
                <a:close/>
                <a:moveTo>
                  <a:pt x="6741287" y="3165602"/>
                </a:moveTo>
                <a:cubicBezTo>
                  <a:pt x="6741287" y="3142742"/>
                  <a:pt x="6756527" y="3127502"/>
                  <a:pt x="6779387" y="3119882"/>
                </a:cubicBezTo>
                <a:cubicBezTo>
                  <a:pt x="6802247" y="3119882"/>
                  <a:pt x="6817487" y="3135122"/>
                  <a:pt x="6817487" y="3157982"/>
                </a:cubicBezTo>
                <a:cubicBezTo>
                  <a:pt x="6825107" y="3180842"/>
                  <a:pt x="6809867" y="3196082"/>
                  <a:pt x="6787007" y="3196082"/>
                </a:cubicBezTo>
                <a:cubicBezTo>
                  <a:pt x="6787007" y="3196082"/>
                  <a:pt x="6787007" y="3196082"/>
                  <a:pt x="6779387" y="3196082"/>
                </a:cubicBezTo>
                <a:cubicBezTo>
                  <a:pt x="6764147" y="3196082"/>
                  <a:pt x="6748907" y="3180842"/>
                  <a:pt x="6741287" y="3165602"/>
                </a:cubicBezTo>
                <a:close/>
                <a:moveTo>
                  <a:pt x="45720" y="3180842"/>
                </a:moveTo>
                <a:cubicBezTo>
                  <a:pt x="30480" y="3180842"/>
                  <a:pt x="15240" y="3157982"/>
                  <a:pt x="15240" y="3135122"/>
                </a:cubicBezTo>
                <a:cubicBezTo>
                  <a:pt x="15240" y="3119882"/>
                  <a:pt x="30480" y="3104642"/>
                  <a:pt x="53340" y="3104642"/>
                </a:cubicBezTo>
                <a:cubicBezTo>
                  <a:pt x="76200" y="3104642"/>
                  <a:pt x="91440" y="3119882"/>
                  <a:pt x="91440" y="3142742"/>
                </a:cubicBezTo>
                <a:cubicBezTo>
                  <a:pt x="91440" y="3165602"/>
                  <a:pt x="68580" y="3180842"/>
                  <a:pt x="53340" y="3180842"/>
                </a:cubicBezTo>
                <a:cubicBezTo>
                  <a:pt x="53340" y="3180842"/>
                  <a:pt x="45720" y="3180842"/>
                  <a:pt x="45720" y="3180842"/>
                </a:cubicBezTo>
                <a:close/>
                <a:moveTo>
                  <a:pt x="6718426" y="2951988"/>
                </a:moveTo>
                <a:cubicBezTo>
                  <a:pt x="6718426" y="2929128"/>
                  <a:pt x="6733667" y="2913888"/>
                  <a:pt x="6756526" y="2906268"/>
                </a:cubicBezTo>
                <a:cubicBezTo>
                  <a:pt x="6771767" y="2906268"/>
                  <a:pt x="6794626" y="2921508"/>
                  <a:pt x="6794626" y="2944368"/>
                </a:cubicBezTo>
                <a:cubicBezTo>
                  <a:pt x="6802247" y="2959608"/>
                  <a:pt x="6787007" y="2982468"/>
                  <a:pt x="6764147" y="2982468"/>
                </a:cubicBezTo>
                <a:cubicBezTo>
                  <a:pt x="6764147" y="2982468"/>
                  <a:pt x="6764147" y="2982468"/>
                  <a:pt x="6756526" y="2982468"/>
                </a:cubicBezTo>
                <a:cubicBezTo>
                  <a:pt x="6741287" y="2982468"/>
                  <a:pt x="6726047" y="2974848"/>
                  <a:pt x="6718426" y="2951988"/>
                </a:cubicBezTo>
                <a:close/>
                <a:moveTo>
                  <a:pt x="68580" y="2967228"/>
                </a:moveTo>
                <a:cubicBezTo>
                  <a:pt x="45720" y="2959608"/>
                  <a:pt x="38100" y="2944368"/>
                  <a:pt x="38100" y="2921508"/>
                </a:cubicBezTo>
                <a:cubicBezTo>
                  <a:pt x="38100" y="2898648"/>
                  <a:pt x="60960" y="2891028"/>
                  <a:pt x="83820" y="2891028"/>
                </a:cubicBezTo>
                <a:cubicBezTo>
                  <a:pt x="99060" y="2891028"/>
                  <a:pt x="114300" y="2913888"/>
                  <a:pt x="114300" y="2936748"/>
                </a:cubicBezTo>
                <a:cubicBezTo>
                  <a:pt x="106680" y="2951988"/>
                  <a:pt x="91440" y="2967228"/>
                  <a:pt x="76200" y="2967228"/>
                </a:cubicBezTo>
                <a:cubicBezTo>
                  <a:pt x="76200" y="2967228"/>
                  <a:pt x="68580" y="2967228"/>
                  <a:pt x="68580" y="2967228"/>
                </a:cubicBezTo>
                <a:close/>
                <a:moveTo>
                  <a:pt x="6687820" y="2745994"/>
                </a:moveTo>
                <a:cubicBezTo>
                  <a:pt x="6680200" y="2723134"/>
                  <a:pt x="6695440" y="2700274"/>
                  <a:pt x="6718300" y="2700274"/>
                </a:cubicBezTo>
                <a:cubicBezTo>
                  <a:pt x="6733540" y="2692654"/>
                  <a:pt x="6756400" y="2707894"/>
                  <a:pt x="6764020" y="2730754"/>
                </a:cubicBezTo>
                <a:cubicBezTo>
                  <a:pt x="6764020" y="2745994"/>
                  <a:pt x="6748780" y="2768854"/>
                  <a:pt x="6733540" y="2776474"/>
                </a:cubicBezTo>
                <a:cubicBezTo>
                  <a:pt x="6725920" y="2776474"/>
                  <a:pt x="6725920" y="2776474"/>
                  <a:pt x="6725920" y="2776474"/>
                </a:cubicBezTo>
                <a:cubicBezTo>
                  <a:pt x="6703060" y="2776474"/>
                  <a:pt x="6687820" y="2761234"/>
                  <a:pt x="6687820" y="2745994"/>
                </a:cubicBezTo>
                <a:close/>
                <a:moveTo>
                  <a:pt x="106680" y="2753614"/>
                </a:moveTo>
                <a:cubicBezTo>
                  <a:pt x="83820" y="2753614"/>
                  <a:pt x="68580" y="2730754"/>
                  <a:pt x="76200" y="2707894"/>
                </a:cubicBezTo>
                <a:cubicBezTo>
                  <a:pt x="76200" y="2685034"/>
                  <a:pt x="99060" y="2677414"/>
                  <a:pt x="121920" y="2677414"/>
                </a:cubicBezTo>
                <a:cubicBezTo>
                  <a:pt x="144780" y="2685034"/>
                  <a:pt x="152400" y="2707894"/>
                  <a:pt x="152400" y="2723134"/>
                </a:cubicBezTo>
                <a:cubicBezTo>
                  <a:pt x="144780" y="2745994"/>
                  <a:pt x="129540" y="2753614"/>
                  <a:pt x="114300" y="2753614"/>
                </a:cubicBezTo>
                <a:cubicBezTo>
                  <a:pt x="106680" y="2753614"/>
                  <a:pt x="106680" y="2753614"/>
                  <a:pt x="106680" y="2753614"/>
                </a:cubicBezTo>
                <a:close/>
                <a:moveTo>
                  <a:pt x="6634480" y="2540000"/>
                </a:moveTo>
                <a:cubicBezTo>
                  <a:pt x="6634480" y="2517140"/>
                  <a:pt x="6642100" y="2494280"/>
                  <a:pt x="6664960" y="2494280"/>
                </a:cubicBezTo>
                <a:cubicBezTo>
                  <a:pt x="6687820" y="2486660"/>
                  <a:pt x="6703060" y="2494280"/>
                  <a:pt x="6710680" y="2517140"/>
                </a:cubicBezTo>
                <a:cubicBezTo>
                  <a:pt x="6718300" y="2540000"/>
                  <a:pt x="6703060" y="2562860"/>
                  <a:pt x="6687820" y="2562860"/>
                </a:cubicBezTo>
                <a:cubicBezTo>
                  <a:pt x="6680200" y="2562860"/>
                  <a:pt x="6680200" y="2562860"/>
                  <a:pt x="6672580" y="2562860"/>
                </a:cubicBezTo>
                <a:cubicBezTo>
                  <a:pt x="6657340" y="2562860"/>
                  <a:pt x="6642100" y="2555240"/>
                  <a:pt x="6634480" y="2540000"/>
                </a:cubicBezTo>
                <a:close/>
                <a:moveTo>
                  <a:pt x="152527" y="2547620"/>
                </a:moveTo>
                <a:cubicBezTo>
                  <a:pt x="129667" y="2540000"/>
                  <a:pt x="122047" y="2517140"/>
                  <a:pt x="129667" y="2501900"/>
                </a:cubicBezTo>
                <a:cubicBezTo>
                  <a:pt x="129667" y="2479040"/>
                  <a:pt x="152527" y="2463800"/>
                  <a:pt x="175387" y="2471420"/>
                </a:cubicBezTo>
                <a:cubicBezTo>
                  <a:pt x="190627" y="2479040"/>
                  <a:pt x="205867" y="2501900"/>
                  <a:pt x="198247" y="2517140"/>
                </a:cubicBezTo>
                <a:cubicBezTo>
                  <a:pt x="198247" y="2532380"/>
                  <a:pt x="183007" y="2547620"/>
                  <a:pt x="167767" y="2547620"/>
                </a:cubicBezTo>
                <a:cubicBezTo>
                  <a:pt x="160147" y="2547620"/>
                  <a:pt x="160147" y="2547620"/>
                  <a:pt x="152527" y="2547620"/>
                </a:cubicBezTo>
                <a:close/>
                <a:moveTo>
                  <a:pt x="6573520" y="2334006"/>
                </a:moveTo>
                <a:cubicBezTo>
                  <a:pt x="6565900" y="2318766"/>
                  <a:pt x="6581139" y="2295906"/>
                  <a:pt x="6596380" y="2288286"/>
                </a:cubicBezTo>
                <a:cubicBezTo>
                  <a:pt x="6619239" y="2280666"/>
                  <a:pt x="6642100" y="2288286"/>
                  <a:pt x="6649720" y="2311146"/>
                </a:cubicBezTo>
                <a:cubicBezTo>
                  <a:pt x="6657339" y="2334006"/>
                  <a:pt x="6642100" y="2349246"/>
                  <a:pt x="6626860" y="2356866"/>
                </a:cubicBezTo>
                <a:cubicBezTo>
                  <a:pt x="6619239" y="2364486"/>
                  <a:pt x="6611620" y="2364486"/>
                  <a:pt x="6611620" y="2364486"/>
                </a:cubicBezTo>
                <a:cubicBezTo>
                  <a:pt x="6596380" y="2364486"/>
                  <a:pt x="6581139" y="2349246"/>
                  <a:pt x="6573520" y="2334006"/>
                </a:cubicBezTo>
                <a:close/>
                <a:moveTo>
                  <a:pt x="213487" y="2341626"/>
                </a:moveTo>
                <a:cubicBezTo>
                  <a:pt x="198247" y="2334006"/>
                  <a:pt x="183007" y="2311146"/>
                  <a:pt x="190627" y="2288159"/>
                </a:cubicBezTo>
                <a:cubicBezTo>
                  <a:pt x="198247" y="2272919"/>
                  <a:pt x="221107" y="2257679"/>
                  <a:pt x="243967" y="2265299"/>
                </a:cubicBezTo>
                <a:cubicBezTo>
                  <a:pt x="259207" y="2272919"/>
                  <a:pt x="274447" y="2295779"/>
                  <a:pt x="266827" y="2318766"/>
                </a:cubicBezTo>
                <a:cubicBezTo>
                  <a:pt x="259207" y="2334006"/>
                  <a:pt x="243967" y="2341626"/>
                  <a:pt x="228727" y="2341626"/>
                </a:cubicBezTo>
                <a:cubicBezTo>
                  <a:pt x="221107" y="2341626"/>
                  <a:pt x="221107" y="2341626"/>
                  <a:pt x="213487" y="2341626"/>
                </a:cubicBezTo>
                <a:close/>
                <a:moveTo>
                  <a:pt x="6497320" y="2135632"/>
                </a:moveTo>
                <a:cubicBezTo>
                  <a:pt x="6489700" y="2120392"/>
                  <a:pt x="6504940" y="2097532"/>
                  <a:pt x="6520180" y="2089912"/>
                </a:cubicBezTo>
                <a:cubicBezTo>
                  <a:pt x="6543040" y="2082292"/>
                  <a:pt x="6565900" y="2089912"/>
                  <a:pt x="6573520" y="2105152"/>
                </a:cubicBezTo>
                <a:cubicBezTo>
                  <a:pt x="6581140" y="2128012"/>
                  <a:pt x="6565900" y="2150872"/>
                  <a:pt x="6550660" y="2158619"/>
                </a:cubicBezTo>
                <a:cubicBezTo>
                  <a:pt x="6543040" y="2158619"/>
                  <a:pt x="6543040" y="2158619"/>
                  <a:pt x="6535420" y="2158619"/>
                </a:cubicBezTo>
                <a:cubicBezTo>
                  <a:pt x="6520180" y="2158619"/>
                  <a:pt x="6504940" y="2150999"/>
                  <a:pt x="6497320" y="2135759"/>
                </a:cubicBezTo>
                <a:close/>
                <a:moveTo>
                  <a:pt x="289814" y="2143379"/>
                </a:moveTo>
                <a:cubicBezTo>
                  <a:pt x="274574" y="2128139"/>
                  <a:pt x="259334" y="2112899"/>
                  <a:pt x="266954" y="2089912"/>
                </a:cubicBezTo>
                <a:cubicBezTo>
                  <a:pt x="274574" y="2067052"/>
                  <a:pt x="297434" y="2059432"/>
                  <a:pt x="320294" y="2067052"/>
                </a:cubicBezTo>
                <a:cubicBezTo>
                  <a:pt x="335534" y="2074672"/>
                  <a:pt x="350774" y="2097532"/>
                  <a:pt x="343154" y="2120519"/>
                </a:cubicBezTo>
                <a:cubicBezTo>
                  <a:pt x="335534" y="2135759"/>
                  <a:pt x="320294" y="2143379"/>
                  <a:pt x="305054" y="2143379"/>
                </a:cubicBezTo>
                <a:cubicBezTo>
                  <a:pt x="297434" y="2143379"/>
                  <a:pt x="297434" y="2143379"/>
                  <a:pt x="289814" y="2143379"/>
                </a:cubicBezTo>
                <a:close/>
                <a:moveTo>
                  <a:pt x="6413373" y="1945005"/>
                </a:moveTo>
                <a:cubicBezTo>
                  <a:pt x="6405753" y="1922145"/>
                  <a:pt x="6413373" y="1899285"/>
                  <a:pt x="6428613" y="1891538"/>
                </a:cubicBezTo>
                <a:cubicBezTo>
                  <a:pt x="6451473" y="1883918"/>
                  <a:pt x="6474333" y="1891538"/>
                  <a:pt x="6481953" y="1914398"/>
                </a:cubicBezTo>
                <a:cubicBezTo>
                  <a:pt x="6489573" y="1929638"/>
                  <a:pt x="6481953" y="1952498"/>
                  <a:pt x="6466713" y="1960118"/>
                </a:cubicBezTo>
                <a:cubicBezTo>
                  <a:pt x="6459093" y="1967738"/>
                  <a:pt x="6451473" y="1967738"/>
                  <a:pt x="6443853" y="1967738"/>
                </a:cubicBezTo>
                <a:cubicBezTo>
                  <a:pt x="6436233" y="1967738"/>
                  <a:pt x="6420993" y="1960118"/>
                  <a:pt x="6413373" y="1944878"/>
                </a:cubicBezTo>
                <a:close/>
                <a:moveTo>
                  <a:pt x="381254" y="1944878"/>
                </a:moveTo>
                <a:cubicBezTo>
                  <a:pt x="358394" y="1937258"/>
                  <a:pt x="350774" y="1914398"/>
                  <a:pt x="358394" y="1891411"/>
                </a:cubicBezTo>
                <a:cubicBezTo>
                  <a:pt x="373634" y="1876171"/>
                  <a:pt x="396494" y="1868551"/>
                  <a:pt x="411734" y="1876171"/>
                </a:cubicBezTo>
                <a:cubicBezTo>
                  <a:pt x="426974" y="1883791"/>
                  <a:pt x="434594" y="1906651"/>
                  <a:pt x="426974" y="1929638"/>
                </a:cubicBezTo>
                <a:cubicBezTo>
                  <a:pt x="419354" y="1937258"/>
                  <a:pt x="411734" y="1944878"/>
                  <a:pt x="396494" y="1944878"/>
                </a:cubicBezTo>
                <a:cubicBezTo>
                  <a:pt x="388874" y="1944878"/>
                  <a:pt x="381254" y="1944878"/>
                  <a:pt x="381254" y="1944878"/>
                </a:cubicBezTo>
                <a:close/>
                <a:moveTo>
                  <a:pt x="6314186" y="1754124"/>
                </a:moveTo>
                <a:cubicBezTo>
                  <a:pt x="6306566" y="1738884"/>
                  <a:pt x="6306566" y="1716024"/>
                  <a:pt x="6329426" y="1708404"/>
                </a:cubicBezTo>
                <a:cubicBezTo>
                  <a:pt x="6344666" y="1693164"/>
                  <a:pt x="6367526" y="1700784"/>
                  <a:pt x="6382766" y="1716024"/>
                </a:cubicBezTo>
                <a:cubicBezTo>
                  <a:pt x="6390386" y="1738884"/>
                  <a:pt x="6382766" y="1761744"/>
                  <a:pt x="6367526" y="1769491"/>
                </a:cubicBezTo>
                <a:cubicBezTo>
                  <a:pt x="6359906" y="1777111"/>
                  <a:pt x="6352286" y="1777111"/>
                  <a:pt x="6344666" y="1777111"/>
                </a:cubicBezTo>
                <a:cubicBezTo>
                  <a:pt x="6329426" y="1777111"/>
                  <a:pt x="6321806" y="1769491"/>
                  <a:pt x="6314186" y="1754251"/>
                </a:cubicBezTo>
                <a:close/>
                <a:moveTo>
                  <a:pt x="480441" y="1754251"/>
                </a:moveTo>
                <a:cubicBezTo>
                  <a:pt x="457581" y="1746631"/>
                  <a:pt x="449961" y="1723771"/>
                  <a:pt x="465201" y="1700784"/>
                </a:cubicBezTo>
                <a:cubicBezTo>
                  <a:pt x="472821" y="1685544"/>
                  <a:pt x="495681" y="1677924"/>
                  <a:pt x="518541" y="1685544"/>
                </a:cubicBezTo>
                <a:cubicBezTo>
                  <a:pt x="533781" y="1700784"/>
                  <a:pt x="541401" y="1723644"/>
                  <a:pt x="526161" y="1739011"/>
                </a:cubicBezTo>
                <a:cubicBezTo>
                  <a:pt x="518541" y="1754251"/>
                  <a:pt x="510921" y="1761871"/>
                  <a:pt x="495681" y="1761871"/>
                </a:cubicBezTo>
                <a:cubicBezTo>
                  <a:pt x="488061" y="1761871"/>
                  <a:pt x="480441" y="1754251"/>
                  <a:pt x="480441" y="1754251"/>
                </a:cubicBezTo>
                <a:close/>
                <a:moveTo>
                  <a:pt x="6199886" y="1578737"/>
                </a:moveTo>
                <a:cubicBezTo>
                  <a:pt x="6199886" y="1571117"/>
                  <a:pt x="6199886" y="1571117"/>
                  <a:pt x="6199886" y="1571117"/>
                </a:cubicBezTo>
                <a:cubicBezTo>
                  <a:pt x="6184646" y="1555877"/>
                  <a:pt x="6192266" y="1533017"/>
                  <a:pt x="6207506" y="1517650"/>
                </a:cubicBezTo>
                <a:cubicBezTo>
                  <a:pt x="6230366" y="1510030"/>
                  <a:pt x="6253226" y="1510030"/>
                  <a:pt x="6260846" y="1532890"/>
                </a:cubicBezTo>
                <a:cubicBezTo>
                  <a:pt x="6268466" y="1532890"/>
                  <a:pt x="6268466" y="1532890"/>
                  <a:pt x="6268466" y="1532890"/>
                </a:cubicBezTo>
                <a:cubicBezTo>
                  <a:pt x="6276086" y="1555750"/>
                  <a:pt x="6276086" y="1578610"/>
                  <a:pt x="6253226" y="1586357"/>
                </a:cubicBezTo>
                <a:cubicBezTo>
                  <a:pt x="6245606" y="1593977"/>
                  <a:pt x="6237986" y="1593977"/>
                  <a:pt x="6230366" y="1593977"/>
                </a:cubicBezTo>
                <a:cubicBezTo>
                  <a:pt x="6222746" y="1593977"/>
                  <a:pt x="6207506" y="1586357"/>
                  <a:pt x="6199886" y="1578737"/>
                </a:cubicBezTo>
                <a:close/>
                <a:moveTo>
                  <a:pt x="587248" y="1571117"/>
                </a:moveTo>
                <a:cubicBezTo>
                  <a:pt x="572008" y="1555877"/>
                  <a:pt x="564388" y="1533017"/>
                  <a:pt x="579628" y="1517650"/>
                </a:cubicBezTo>
                <a:cubicBezTo>
                  <a:pt x="587248" y="1502410"/>
                  <a:pt x="610108" y="1494790"/>
                  <a:pt x="632968" y="1510030"/>
                </a:cubicBezTo>
                <a:cubicBezTo>
                  <a:pt x="648208" y="1517650"/>
                  <a:pt x="655828" y="1540510"/>
                  <a:pt x="640588" y="1563497"/>
                </a:cubicBezTo>
                <a:cubicBezTo>
                  <a:pt x="632968" y="1571117"/>
                  <a:pt x="625348" y="1578737"/>
                  <a:pt x="610108" y="1578737"/>
                </a:cubicBezTo>
                <a:cubicBezTo>
                  <a:pt x="602488" y="1578737"/>
                  <a:pt x="594868" y="1578737"/>
                  <a:pt x="587248" y="1571117"/>
                </a:cubicBezTo>
                <a:close/>
                <a:moveTo>
                  <a:pt x="6077839" y="1403223"/>
                </a:moveTo>
                <a:cubicBezTo>
                  <a:pt x="6062599" y="1380363"/>
                  <a:pt x="6070219" y="1357503"/>
                  <a:pt x="6085459" y="1349756"/>
                </a:cubicBezTo>
                <a:cubicBezTo>
                  <a:pt x="6100699" y="1334516"/>
                  <a:pt x="6123559" y="1334516"/>
                  <a:pt x="6138799" y="1357376"/>
                </a:cubicBezTo>
                <a:cubicBezTo>
                  <a:pt x="6146419" y="1372616"/>
                  <a:pt x="6146419" y="1395476"/>
                  <a:pt x="6131179" y="1410843"/>
                </a:cubicBezTo>
                <a:cubicBezTo>
                  <a:pt x="6123559" y="1410843"/>
                  <a:pt x="6115939" y="1418463"/>
                  <a:pt x="6108319" y="1418463"/>
                </a:cubicBezTo>
                <a:cubicBezTo>
                  <a:pt x="6093079" y="1418463"/>
                  <a:pt x="6085459" y="1410843"/>
                  <a:pt x="6077839" y="1403223"/>
                </a:cubicBezTo>
                <a:close/>
                <a:moveTo>
                  <a:pt x="709168" y="1395603"/>
                </a:moveTo>
                <a:cubicBezTo>
                  <a:pt x="693928" y="1380363"/>
                  <a:pt x="693928" y="1357503"/>
                  <a:pt x="701548" y="1342136"/>
                </a:cubicBezTo>
                <a:cubicBezTo>
                  <a:pt x="716788" y="1326896"/>
                  <a:pt x="739648" y="1319276"/>
                  <a:pt x="754888" y="1334516"/>
                </a:cubicBezTo>
                <a:cubicBezTo>
                  <a:pt x="777748" y="1349756"/>
                  <a:pt x="777748" y="1372616"/>
                  <a:pt x="762508" y="1387983"/>
                </a:cubicBezTo>
                <a:cubicBezTo>
                  <a:pt x="754888" y="1395603"/>
                  <a:pt x="747268" y="1403223"/>
                  <a:pt x="732028" y="1403223"/>
                </a:cubicBezTo>
                <a:cubicBezTo>
                  <a:pt x="724408" y="1403223"/>
                  <a:pt x="716788" y="1403223"/>
                  <a:pt x="709168" y="1395603"/>
                </a:cubicBezTo>
                <a:close/>
                <a:moveTo>
                  <a:pt x="5940552" y="1235456"/>
                </a:moveTo>
                <a:cubicBezTo>
                  <a:pt x="5932932" y="1220216"/>
                  <a:pt x="5932932" y="1197356"/>
                  <a:pt x="5948172" y="1181989"/>
                </a:cubicBezTo>
                <a:cubicBezTo>
                  <a:pt x="5963412" y="1166749"/>
                  <a:pt x="5986272" y="1166749"/>
                  <a:pt x="6001512" y="1181989"/>
                </a:cubicBezTo>
                <a:cubicBezTo>
                  <a:pt x="6016752" y="1204849"/>
                  <a:pt x="6009132" y="1227709"/>
                  <a:pt x="5993892" y="1243076"/>
                </a:cubicBezTo>
                <a:cubicBezTo>
                  <a:pt x="5986272" y="1243076"/>
                  <a:pt x="5978652" y="1250696"/>
                  <a:pt x="5971032" y="1250696"/>
                </a:cubicBezTo>
                <a:cubicBezTo>
                  <a:pt x="5963412" y="1250696"/>
                  <a:pt x="5948172" y="1243076"/>
                  <a:pt x="5940552" y="1235456"/>
                </a:cubicBezTo>
                <a:close/>
                <a:moveTo>
                  <a:pt x="846455" y="1227836"/>
                </a:moveTo>
                <a:cubicBezTo>
                  <a:pt x="831215" y="1212596"/>
                  <a:pt x="831215" y="1189736"/>
                  <a:pt x="838835" y="1174369"/>
                </a:cubicBezTo>
                <a:cubicBezTo>
                  <a:pt x="854075" y="1159129"/>
                  <a:pt x="876935" y="1159129"/>
                  <a:pt x="892175" y="1174369"/>
                </a:cubicBezTo>
                <a:cubicBezTo>
                  <a:pt x="907415" y="1181989"/>
                  <a:pt x="915035" y="1204849"/>
                  <a:pt x="899795" y="1227836"/>
                </a:cubicBezTo>
                <a:cubicBezTo>
                  <a:pt x="892175" y="1235456"/>
                  <a:pt x="884555" y="1235456"/>
                  <a:pt x="869315" y="1235456"/>
                </a:cubicBezTo>
                <a:cubicBezTo>
                  <a:pt x="861695" y="1235456"/>
                  <a:pt x="854075" y="1235456"/>
                  <a:pt x="846455" y="1227836"/>
                </a:cubicBezTo>
                <a:close/>
                <a:moveTo>
                  <a:pt x="5803265" y="1082802"/>
                </a:moveTo>
                <a:cubicBezTo>
                  <a:pt x="5788025" y="1067562"/>
                  <a:pt x="5788025" y="1037082"/>
                  <a:pt x="5803265" y="1029335"/>
                </a:cubicBezTo>
                <a:cubicBezTo>
                  <a:pt x="5818505" y="1014095"/>
                  <a:pt x="5841365" y="1014095"/>
                  <a:pt x="5856605" y="1029335"/>
                </a:cubicBezTo>
                <a:cubicBezTo>
                  <a:pt x="5871845" y="1044575"/>
                  <a:pt x="5871845" y="1067435"/>
                  <a:pt x="5856605" y="1082802"/>
                </a:cubicBezTo>
                <a:cubicBezTo>
                  <a:pt x="5848985" y="1090422"/>
                  <a:pt x="5833745" y="1090422"/>
                  <a:pt x="5826125" y="1090422"/>
                </a:cubicBezTo>
                <a:cubicBezTo>
                  <a:pt x="5818505" y="1090422"/>
                  <a:pt x="5810885" y="1090422"/>
                  <a:pt x="5803265" y="1082802"/>
                </a:cubicBezTo>
                <a:close/>
                <a:moveTo>
                  <a:pt x="991362" y="1067562"/>
                </a:moveTo>
                <a:cubicBezTo>
                  <a:pt x="976122" y="1052322"/>
                  <a:pt x="976122" y="1029462"/>
                  <a:pt x="991362" y="1014095"/>
                </a:cubicBezTo>
                <a:cubicBezTo>
                  <a:pt x="1006602" y="998855"/>
                  <a:pt x="1029462" y="998855"/>
                  <a:pt x="1044702" y="1014095"/>
                </a:cubicBezTo>
                <a:cubicBezTo>
                  <a:pt x="1059942" y="1029335"/>
                  <a:pt x="1059942" y="1052195"/>
                  <a:pt x="1044702" y="1067562"/>
                </a:cubicBezTo>
                <a:cubicBezTo>
                  <a:pt x="1037082" y="1075182"/>
                  <a:pt x="1029462" y="1082802"/>
                  <a:pt x="1014222" y="1082802"/>
                </a:cubicBezTo>
                <a:cubicBezTo>
                  <a:pt x="1006602" y="1082802"/>
                  <a:pt x="998982" y="1075182"/>
                  <a:pt x="991362" y="1067562"/>
                </a:cubicBezTo>
                <a:close/>
                <a:moveTo>
                  <a:pt x="5643118" y="930275"/>
                </a:moveTo>
                <a:cubicBezTo>
                  <a:pt x="5627878" y="922655"/>
                  <a:pt x="5627878" y="892175"/>
                  <a:pt x="5643118" y="876808"/>
                </a:cubicBezTo>
                <a:cubicBezTo>
                  <a:pt x="5658358" y="861568"/>
                  <a:pt x="5681218" y="861568"/>
                  <a:pt x="5696458" y="876808"/>
                </a:cubicBezTo>
                <a:cubicBezTo>
                  <a:pt x="5711698" y="892048"/>
                  <a:pt x="5711698" y="914908"/>
                  <a:pt x="5704078" y="930275"/>
                </a:cubicBezTo>
                <a:cubicBezTo>
                  <a:pt x="5696458" y="937895"/>
                  <a:pt x="5681218" y="945515"/>
                  <a:pt x="5673598" y="945515"/>
                </a:cubicBezTo>
                <a:cubicBezTo>
                  <a:pt x="5665978" y="945515"/>
                  <a:pt x="5650738" y="937895"/>
                  <a:pt x="5643118" y="930275"/>
                </a:cubicBezTo>
                <a:close/>
                <a:moveTo>
                  <a:pt x="1143889" y="922655"/>
                </a:moveTo>
                <a:cubicBezTo>
                  <a:pt x="1128649" y="907415"/>
                  <a:pt x="1128649" y="876935"/>
                  <a:pt x="1143889" y="869188"/>
                </a:cubicBezTo>
                <a:cubicBezTo>
                  <a:pt x="1159129" y="853948"/>
                  <a:pt x="1189609" y="853948"/>
                  <a:pt x="1197229" y="869188"/>
                </a:cubicBezTo>
                <a:cubicBezTo>
                  <a:pt x="1212469" y="884428"/>
                  <a:pt x="1212469" y="907288"/>
                  <a:pt x="1197229" y="922655"/>
                </a:cubicBezTo>
                <a:cubicBezTo>
                  <a:pt x="1189609" y="930275"/>
                  <a:pt x="1181989" y="930275"/>
                  <a:pt x="1174369" y="930275"/>
                </a:cubicBezTo>
                <a:cubicBezTo>
                  <a:pt x="1159129" y="930275"/>
                  <a:pt x="1151509" y="930275"/>
                  <a:pt x="1143889" y="922655"/>
                </a:cubicBezTo>
                <a:close/>
                <a:moveTo>
                  <a:pt x="5482971" y="792861"/>
                </a:moveTo>
                <a:cubicBezTo>
                  <a:pt x="5467731" y="785241"/>
                  <a:pt x="5467731" y="762381"/>
                  <a:pt x="5475351" y="739394"/>
                </a:cubicBezTo>
                <a:cubicBezTo>
                  <a:pt x="5490591" y="724154"/>
                  <a:pt x="5513451" y="724154"/>
                  <a:pt x="5528691" y="739394"/>
                </a:cubicBezTo>
                <a:cubicBezTo>
                  <a:pt x="5551551" y="747014"/>
                  <a:pt x="5551551" y="769874"/>
                  <a:pt x="5536311" y="792861"/>
                </a:cubicBezTo>
                <a:cubicBezTo>
                  <a:pt x="5528691" y="800481"/>
                  <a:pt x="5521071" y="808101"/>
                  <a:pt x="5505831" y="808101"/>
                </a:cubicBezTo>
                <a:cubicBezTo>
                  <a:pt x="5498211" y="808101"/>
                  <a:pt x="5490591" y="800481"/>
                  <a:pt x="5482971" y="792861"/>
                </a:cubicBezTo>
                <a:close/>
                <a:moveTo>
                  <a:pt x="1304036" y="777621"/>
                </a:moveTo>
                <a:cubicBezTo>
                  <a:pt x="1296416" y="762381"/>
                  <a:pt x="1296416" y="739521"/>
                  <a:pt x="1311656" y="724154"/>
                </a:cubicBezTo>
                <a:cubicBezTo>
                  <a:pt x="1326896" y="716534"/>
                  <a:pt x="1349756" y="716534"/>
                  <a:pt x="1364996" y="731774"/>
                </a:cubicBezTo>
                <a:cubicBezTo>
                  <a:pt x="1380236" y="747014"/>
                  <a:pt x="1372616" y="777494"/>
                  <a:pt x="1357376" y="785241"/>
                </a:cubicBezTo>
                <a:cubicBezTo>
                  <a:pt x="1349756" y="792861"/>
                  <a:pt x="1342136" y="792861"/>
                  <a:pt x="1334516" y="792861"/>
                </a:cubicBezTo>
                <a:cubicBezTo>
                  <a:pt x="1326896" y="792861"/>
                  <a:pt x="1311656" y="792861"/>
                  <a:pt x="1304036" y="777621"/>
                </a:cubicBezTo>
                <a:close/>
                <a:moveTo>
                  <a:pt x="5315204" y="670814"/>
                </a:moveTo>
                <a:cubicBezTo>
                  <a:pt x="5299964" y="655574"/>
                  <a:pt x="5292344" y="632714"/>
                  <a:pt x="5307584" y="617347"/>
                </a:cubicBezTo>
                <a:cubicBezTo>
                  <a:pt x="5315204" y="602107"/>
                  <a:pt x="5338064" y="594487"/>
                  <a:pt x="5360924" y="609727"/>
                </a:cubicBezTo>
                <a:cubicBezTo>
                  <a:pt x="5376164" y="617347"/>
                  <a:pt x="5376164" y="640207"/>
                  <a:pt x="5368544" y="663194"/>
                </a:cubicBezTo>
                <a:cubicBezTo>
                  <a:pt x="5360924" y="670814"/>
                  <a:pt x="5345684" y="678434"/>
                  <a:pt x="5338064" y="678434"/>
                </a:cubicBezTo>
                <a:cubicBezTo>
                  <a:pt x="5330444" y="678434"/>
                  <a:pt x="5322824" y="678434"/>
                  <a:pt x="5315204" y="670814"/>
                </a:cubicBezTo>
                <a:close/>
                <a:moveTo>
                  <a:pt x="1479423" y="655574"/>
                </a:moveTo>
                <a:cubicBezTo>
                  <a:pt x="1464183" y="632714"/>
                  <a:pt x="1471803" y="609854"/>
                  <a:pt x="1487043" y="602107"/>
                </a:cubicBezTo>
                <a:cubicBezTo>
                  <a:pt x="1502283" y="586867"/>
                  <a:pt x="1525143" y="594487"/>
                  <a:pt x="1540383" y="609727"/>
                </a:cubicBezTo>
                <a:cubicBezTo>
                  <a:pt x="1548003" y="624967"/>
                  <a:pt x="1548003" y="647827"/>
                  <a:pt x="1532763" y="663194"/>
                </a:cubicBezTo>
                <a:cubicBezTo>
                  <a:pt x="1525143" y="663194"/>
                  <a:pt x="1517523" y="670814"/>
                  <a:pt x="1509903" y="670814"/>
                </a:cubicBezTo>
                <a:cubicBezTo>
                  <a:pt x="1494663" y="670814"/>
                  <a:pt x="1487043" y="663194"/>
                  <a:pt x="1479423" y="655574"/>
                </a:cubicBezTo>
                <a:close/>
                <a:moveTo>
                  <a:pt x="5139817" y="556387"/>
                </a:moveTo>
                <a:cubicBezTo>
                  <a:pt x="5116957" y="541147"/>
                  <a:pt x="5109337" y="518287"/>
                  <a:pt x="5124577" y="502920"/>
                </a:cubicBezTo>
                <a:cubicBezTo>
                  <a:pt x="5132197" y="487680"/>
                  <a:pt x="5155057" y="480060"/>
                  <a:pt x="5177917" y="487680"/>
                </a:cubicBezTo>
                <a:cubicBezTo>
                  <a:pt x="5193157" y="502920"/>
                  <a:pt x="5200777" y="525780"/>
                  <a:pt x="5185537" y="541147"/>
                </a:cubicBezTo>
                <a:cubicBezTo>
                  <a:pt x="5185537" y="556387"/>
                  <a:pt x="5170297" y="564007"/>
                  <a:pt x="5155057" y="564007"/>
                </a:cubicBezTo>
                <a:cubicBezTo>
                  <a:pt x="5147437" y="564007"/>
                  <a:pt x="5139817" y="556387"/>
                  <a:pt x="5139817" y="556387"/>
                </a:cubicBezTo>
                <a:close/>
                <a:moveTo>
                  <a:pt x="1654810" y="533527"/>
                </a:moveTo>
                <a:cubicBezTo>
                  <a:pt x="1647190" y="518287"/>
                  <a:pt x="1654810" y="495427"/>
                  <a:pt x="1670050" y="480060"/>
                </a:cubicBezTo>
                <a:cubicBezTo>
                  <a:pt x="1685290" y="472440"/>
                  <a:pt x="1708150" y="480060"/>
                  <a:pt x="1723390" y="495300"/>
                </a:cubicBezTo>
                <a:cubicBezTo>
                  <a:pt x="1731010" y="510540"/>
                  <a:pt x="1723390" y="533400"/>
                  <a:pt x="1708150" y="548767"/>
                </a:cubicBezTo>
                <a:cubicBezTo>
                  <a:pt x="1700530" y="548767"/>
                  <a:pt x="1692910" y="556387"/>
                  <a:pt x="1685290" y="556387"/>
                </a:cubicBezTo>
                <a:cubicBezTo>
                  <a:pt x="1677670" y="556387"/>
                  <a:pt x="1662430" y="548767"/>
                  <a:pt x="1654810" y="533527"/>
                </a:cubicBezTo>
                <a:close/>
                <a:moveTo>
                  <a:pt x="4949190" y="449580"/>
                </a:moveTo>
                <a:cubicBezTo>
                  <a:pt x="4933950" y="441960"/>
                  <a:pt x="4926330" y="419100"/>
                  <a:pt x="4933950" y="403860"/>
                </a:cubicBezTo>
                <a:cubicBezTo>
                  <a:pt x="4949190" y="381000"/>
                  <a:pt x="4972050" y="373380"/>
                  <a:pt x="4987290" y="381000"/>
                </a:cubicBezTo>
                <a:cubicBezTo>
                  <a:pt x="5002530" y="396240"/>
                  <a:pt x="5010150" y="419100"/>
                  <a:pt x="5002530" y="434467"/>
                </a:cubicBezTo>
                <a:cubicBezTo>
                  <a:pt x="4994910" y="449707"/>
                  <a:pt x="4979670" y="457327"/>
                  <a:pt x="4972050" y="457327"/>
                </a:cubicBezTo>
                <a:cubicBezTo>
                  <a:pt x="4964430" y="457327"/>
                  <a:pt x="4956810" y="457327"/>
                  <a:pt x="4949190" y="449707"/>
                </a:cubicBezTo>
                <a:close/>
                <a:moveTo>
                  <a:pt x="1845437" y="426847"/>
                </a:moveTo>
                <a:cubicBezTo>
                  <a:pt x="1830197" y="411607"/>
                  <a:pt x="1837817" y="388747"/>
                  <a:pt x="1860677" y="381127"/>
                </a:cubicBezTo>
                <a:cubicBezTo>
                  <a:pt x="1875917" y="365887"/>
                  <a:pt x="1898777" y="373507"/>
                  <a:pt x="1906397" y="396367"/>
                </a:cubicBezTo>
                <a:cubicBezTo>
                  <a:pt x="1921637" y="411607"/>
                  <a:pt x="1914017" y="434467"/>
                  <a:pt x="1891157" y="442087"/>
                </a:cubicBezTo>
                <a:cubicBezTo>
                  <a:pt x="1891157" y="449707"/>
                  <a:pt x="1883537" y="449707"/>
                  <a:pt x="1875917" y="449707"/>
                </a:cubicBezTo>
                <a:cubicBezTo>
                  <a:pt x="1860677" y="449707"/>
                  <a:pt x="1845437" y="442087"/>
                  <a:pt x="1845437" y="426847"/>
                </a:cubicBezTo>
                <a:close/>
                <a:moveTo>
                  <a:pt x="4758563" y="358140"/>
                </a:moveTo>
                <a:cubicBezTo>
                  <a:pt x="4743323" y="350520"/>
                  <a:pt x="4735703" y="327660"/>
                  <a:pt x="4743323" y="312420"/>
                </a:cubicBezTo>
                <a:cubicBezTo>
                  <a:pt x="4750943" y="289560"/>
                  <a:pt x="4773803" y="281940"/>
                  <a:pt x="4789043" y="289560"/>
                </a:cubicBezTo>
                <a:cubicBezTo>
                  <a:pt x="4811903" y="297180"/>
                  <a:pt x="4819523" y="320040"/>
                  <a:pt x="4811903" y="343027"/>
                </a:cubicBezTo>
                <a:cubicBezTo>
                  <a:pt x="4804283" y="358267"/>
                  <a:pt x="4789043" y="365887"/>
                  <a:pt x="4773803" y="365887"/>
                </a:cubicBezTo>
                <a:cubicBezTo>
                  <a:pt x="4773803" y="365887"/>
                  <a:pt x="4766183" y="365887"/>
                  <a:pt x="4758563" y="358267"/>
                </a:cubicBezTo>
                <a:close/>
                <a:moveTo>
                  <a:pt x="2036064" y="335407"/>
                </a:moveTo>
                <a:cubicBezTo>
                  <a:pt x="2028444" y="312547"/>
                  <a:pt x="2036064" y="289687"/>
                  <a:pt x="2051304" y="281940"/>
                </a:cubicBezTo>
                <a:cubicBezTo>
                  <a:pt x="2074164" y="274320"/>
                  <a:pt x="2097024" y="281940"/>
                  <a:pt x="2104644" y="304800"/>
                </a:cubicBezTo>
                <a:cubicBezTo>
                  <a:pt x="2112264" y="320040"/>
                  <a:pt x="2104644" y="342900"/>
                  <a:pt x="2081784" y="358267"/>
                </a:cubicBezTo>
                <a:cubicBezTo>
                  <a:pt x="2081784" y="358267"/>
                  <a:pt x="2074164" y="358267"/>
                  <a:pt x="2066544" y="358267"/>
                </a:cubicBezTo>
                <a:cubicBezTo>
                  <a:pt x="2051304" y="358267"/>
                  <a:pt x="2043684" y="350647"/>
                  <a:pt x="2036064" y="335407"/>
                </a:cubicBezTo>
                <a:close/>
                <a:moveTo>
                  <a:pt x="4567809" y="281940"/>
                </a:moveTo>
                <a:cubicBezTo>
                  <a:pt x="4544949" y="274320"/>
                  <a:pt x="4537329" y="251460"/>
                  <a:pt x="4544949" y="228473"/>
                </a:cubicBezTo>
                <a:cubicBezTo>
                  <a:pt x="4552569" y="213233"/>
                  <a:pt x="4567809" y="205613"/>
                  <a:pt x="4590669" y="213233"/>
                </a:cubicBezTo>
                <a:cubicBezTo>
                  <a:pt x="4613529" y="213233"/>
                  <a:pt x="4621149" y="236093"/>
                  <a:pt x="4613529" y="258953"/>
                </a:cubicBezTo>
                <a:cubicBezTo>
                  <a:pt x="4605909" y="274193"/>
                  <a:pt x="4590669" y="281813"/>
                  <a:pt x="4575429" y="281813"/>
                </a:cubicBezTo>
                <a:cubicBezTo>
                  <a:pt x="4575429" y="281813"/>
                  <a:pt x="4567809" y="281813"/>
                  <a:pt x="4567809" y="281813"/>
                </a:cubicBezTo>
                <a:close/>
                <a:moveTo>
                  <a:pt x="2234311" y="251333"/>
                </a:moveTo>
                <a:cubicBezTo>
                  <a:pt x="2226691" y="236093"/>
                  <a:pt x="2234311" y="213233"/>
                  <a:pt x="2257171" y="205613"/>
                </a:cubicBezTo>
                <a:cubicBezTo>
                  <a:pt x="2272411" y="197993"/>
                  <a:pt x="2295271" y="205613"/>
                  <a:pt x="2302891" y="228473"/>
                </a:cubicBezTo>
                <a:cubicBezTo>
                  <a:pt x="2310511" y="243713"/>
                  <a:pt x="2302891" y="266573"/>
                  <a:pt x="2280031" y="274193"/>
                </a:cubicBezTo>
                <a:cubicBezTo>
                  <a:pt x="2280031" y="274193"/>
                  <a:pt x="2272411" y="281813"/>
                  <a:pt x="2272411" y="281813"/>
                </a:cubicBezTo>
                <a:cubicBezTo>
                  <a:pt x="2249551" y="281813"/>
                  <a:pt x="2241931" y="266573"/>
                  <a:pt x="2234311" y="251333"/>
                </a:cubicBezTo>
                <a:close/>
                <a:moveTo>
                  <a:pt x="4361942" y="213233"/>
                </a:moveTo>
                <a:cubicBezTo>
                  <a:pt x="4346702" y="205613"/>
                  <a:pt x="4331462" y="190373"/>
                  <a:pt x="4339082" y="167513"/>
                </a:cubicBezTo>
                <a:cubicBezTo>
                  <a:pt x="4346702" y="144653"/>
                  <a:pt x="4361942" y="137033"/>
                  <a:pt x="4384802" y="144653"/>
                </a:cubicBezTo>
                <a:cubicBezTo>
                  <a:pt x="4407662" y="144653"/>
                  <a:pt x="4415282" y="167513"/>
                  <a:pt x="4407662" y="190373"/>
                </a:cubicBezTo>
                <a:cubicBezTo>
                  <a:pt x="4407662" y="205613"/>
                  <a:pt x="4392422" y="213233"/>
                  <a:pt x="4377182" y="213233"/>
                </a:cubicBezTo>
                <a:cubicBezTo>
                  <a:pt x="4369562" y="213233"/>
                  <a:pt x="4369562" y="213233"/>
                  <a:pt x="4361942" y="213233"/>
                </a:cubicBezTo>
                <a:close/>
                <a:moveTo>
                  <a:pt x="2432558" y="182753"/>
                </a:moveTo>
                <a:cubicBezTo>
                  <a:pt x="2432558" y="167513"/>
                  <a:pt x="2440178" y="144653"/>
                  <a:pt x="2463038" y="137033"/>
                </a:cubicBezTo>
                <a:cubicBezTo>
                  <a:pt x="2478278" y="129413"/>
                  <a:pt x="2501138" y="144653"/>
                  <a:pt x="2508758" y="159893"/>
                </a:cubicBezTo>
                <a:cubicBezTo>
                  <a:pt x="2516378" y="182753"/>
                  <a:pt x="2501138" y="205613"/>
                  <a:pt x="2485898" y="213360"/>
                </a:cubicBezTo>
                <a:cubicBezTo>
                  <a:pt x="2478278" y="213360"/>
                  <a:pt x="2478278" y="213360"/>
                  <a:pt x="2470658" y="213360"/>
                </a:cubicBezTo>
                <a:cubicBezTo>
                  <a:pt x="2455418" y="213360"/>
                  <a:pt x="2440178" y="198120"/>
                  <a:pt x="2432558" y="182880"/>
                </a:cubicBezTo>
                <a:close/>
                <a:moveTo>
                  <a:pt x="4155948" y="160020"/>
                </a:moveTo>
                <a:cubicBezTo>
                  <a:pt x="4140708" y="160020"/>
                  <a:pt x="4125468" y="137160"/>
                  <a:pt x="4133088" y="114300"/>
                </a:cubicBezTo>
                <a:cubicBezTo>
                  <a:pt x="4133088" y="91440"/>
                  <a:pt x="4155948" y="83820"/>
                  <a:pt x="4178808" y="83820"/>
                </a:cubicBezTo>
                <a:cubicBezTo>
                  <a:pt x="4194048" y="91440"/>
                  <a:pt x="4209288" y="114300"/>
                  <a:pt x="4201668" y="129540"/>
                </a:cubicBezTo>
                <a:cubicBezTo>
                  <a:pt x="4201668" y="152400"/>
                  <a:pt x="4186428" y="160020"/>
                  <a:pt x="4163568" y="160020"/>
                </a:cubicBezTo>
                <a:cubicBezTo>
                  <a:pt x="4163568" y="160020"/>
                  <a:pt x="4163568" y="160020"/>
                  <a:pt x="4155948" y="160020"/>
                </a:cubicBezTo>
                <a:close/>
                <a:moveTo>
                  <a:pt x="2646045" y="129540"/>
                </a:moveTo>
                <a:cubicBezTo>
                  <a:pt x="2638425" y="106680"/>
                  <a:pt x="2653665" y="91440"/>
                  <a:pt x="2668905" y="83820"/>
                </a:cubicBezTo>
                <a:cubicBezTo>
                  <a:pt x="2691765" y="76200"/>
                  <a:pt x="2714625" y="91440"/>
                  <a:pt x="2714625" y="114300"/>
                </a:cubicBezTo>
                <a:cubicBezTo>
                  <a:pt x="2722245" y="129540"/>
                  <a:pt x="2707005" y="152400"/>
                  <a:pt x="2684145" y="160020"/>
                </a:cubicBezTo>
                <a:cubicBezTo>
                  <a:pt x="2684145" y="160020"/>
                  <a:pt x="2684145" y="160020"/>
                  <a:pt x="2676525" y="160020"/>
                </a:cubicBezTo>
                <a:cubicBezTo>
                  <a:pt x="2661285" y="160020"/>
                  <a:pt x="2646045" y="144780"/>
                  <a:pt x="2646045" y="129540"/>
                </a:cubicBezTo>
                <a:close/>
                <a:moveTo>
                  <a:pt x="3950081" y="121920"/>
                </a:moveTo>
                <a:cubicBezTo>
                  <a:pt x="3927221" y="114300"/>
                  <a:pt x="3919601" y="99060"/>
                  <a:pt x="3919601" y="76200"/>
                </a:cubicBezTo>
                <a:cubicBezTo>
                  <a:pt x="3919601" y="53340"/>
                  <a:pt x="3942461" y="45720"/>
                  <a:pt x="3965321" y="45720"/>
                </a:cubicBezTo>
                <a:cubicBezTo>
                  <a:pt x="3980561" y="45720"/>
                  <a:pt x="3995801" y="68580"/>
                  <a:pt x="3995801" y="91440"/>
                </a:cubicBezTo>
                <a:cubicBezTo>
                  <a:pt x="3988181" y="106680"/>
                  <a:pt x="3972941" y="121920"/>
                  <a:pt x="3957701" y="121920"/>
                </a:cubicBezTo>
                <a:cubicBezTo>
                  <a:pt x="3957701" y="121920"/>
                  <a:pt x="3950081" y="121920"/>
                  <a:pt x="3950081" y="121920"/>
                </a:cubicBezTo>
                <a:close/>
                <a:moveTo>
                  <a:pt x="2851912" y="83820"/>
                </a:moveTo>
                <a:cubicBezTo>
                  <a:pt x="2851912" y="68580"/>
                  <a:pt x="2867152" y="45720"/>
                  <a:pt x="2882392" y="45720"/>
                </a:cubicBezTo>
                <a:cubicBezTo>
                  <a:pt x="2905252" y="38100"/>
                  <a:pt x="2928112" y="53340"/>
                  <a:pt x="2928112" y="76200"/>
                </a:cubicBezTo>
                <a:cubicBezTo>
                  <a:pt x="2928112" y="99060"/>
                  <a:pt x="2920492" y="114300"/>
                  <a:pt x="2897632" y="121920"/>
                </a:cubicBezTo>
                <a:cubicBezTo>
                  <a:pt x="2897632" y="121920"/>
                  <a:pt x="2890012" y="121920"/>
                  <a:pt x="2890012" y="121920"/>
                </a:cubicBezTo>
                <a:cubicBezTo>
                  <a:pt x="2874772" y="121920"/>
                  <a:pt x="2851912" y="106680"/>
                  <a:pt x="2851912" y="83820"/>
                </a:cubicBezTo>
                <a:close/>
                <a:moveTo>
                  <a:pt x="3744087" y="91440"/>
                </a:moveTo>
                <a:cubicBezTo>
                  <a:pt x="3721227" y="91440"/>
                  <a:pt x="3705987" y="76200"/>
                  <a:pt x="3705987" y="53340"/>
                </a:cubicBezTo>
                <a:cubicBezTo>
                  <a:pt x="3705987" y="30480"/>
                  <a:pt x="3728847" y="15240"/>
                  <a:pt x="3751707" y="15240"/>
                </a:cubicBezTo>
                <a:cubicBezTo>
                  <a:pt x="3766947" y="22860"/>
                  <a:pt x="3782187" y="38100"/>
                  <a:pt x="3782187" y="60960"/>
                </a:cubicBezTo>
                <a:cubicBezTo>
                  <a:pt x="3782187" y="76200"/>
                  <a:pt x="3766947" y="91440"/>
                  <a:pt x="3744087" y="91440"/>
                </a:cubicBezTo>
                <a:close/>
                <a:moveTo>
                  <a:pt x="3065399" y="60960"/>
                </a:moveTo>
                <a:cubicBezTo>
                  <a:pt x="3065399" y="38100"/>
                  <a:pt x="3080639" y="15240"/>
                  <a:pt x="3095879" y="15240"/>
                </a:cubicBezTo>
                <a:cubicBezTo>
                  <a:pt x="3118739" y="15240"/>
                  <a:pt x="3141599" y="30480"/>
                  <a:pt x="3141599" y="53340"/>
                </a:cubicBezTo>
                <a:cubicBezTo>
                  <a:pt x="3141599" y="68580"/>
                  <a:pt x="3126359" y="91440"/>
                  <a:pt x="3103499" y="91440"/>
                </a:cubicBezTo>
                <a:cubicBezTo>
                  <a:pt x="3080639" y="91440"/>
                  <a:pt x="3065399" y="76200"/>
                  <a:pt x="3065399" y="60960"/>
                </a:cubicBezTo>
                <a:close/>
                <a:moveTo>
                  <a:pt x="3530600" y="83820"/>
                </a:moveTo>
                <a:cubicBezTo>
                  <a:pt x="3507740" y="76200"/>
                  <a:pt x="3492500" y="60960"/>
                  <a:pt x="3492500" y="38100"/>
                </a:cubicBezTo>
                <a:cubicBezTo>
                  <a:pt x="3492500" y="22860"/>
                  <a:pt x="3507740" y="0"/>
                  <a:pt x="3530600" y="7620"/>
                </a:cubicBezTo>
                <a:cubicBezTo>
                  <a:pt x="3553460" y="7620"/>
                  <a:pt x="3568700" y="22860"/>
                  <a:pt x="3568700" y="45720"/>
                </a:cubicBezTo>
                <a:cubicBezTo>
                  <a:pt x="3568700" y="60960"/>
                  <a:pt x="3553460" y="83820"/>
                  <a:pt x="3530600" y="83820"/>
                </a:cubicBezTo>
                <a:close/>
                <a:moveTo>
                  <a:pt x="3278886" y="45720"/>
                </a:moveTo>
                <a:cubicBezTo>
                  <a:pt x="3278886" y="22860"/>
                  <a:pt x="3294126" y="7620"/>
                  <a:pt x="3316986" y="0"/>
                </a:cubicBezTo>
                <a:cubicBezTo>
                  <a:pt x="3339846" y="0"/>
                  <a:pt x="3355086" y="22860"/>
                  <a:pt x="3355086" y="38100"/>
                </a:cubicBezTo>
                <a:cubicBezTo>
                  <a:pt x="3355086" y="60960"/>
                  <a:pt x="3339846" y="76200"/>
                  <a:pt x="3316986" y="76200"/>
                </a:cubicBezTo>
                <a:cubicBezTo>
                  <a:pt x="3294126" y="76200"/>
                  <a:pt x="3278886" y="60960"/>
                  <a:pt x="3278886" y="45720"/>
                </a:cubicBezTo>
                <a:close/>
              </a:path>
            </a:pathLst>
          </a:custGeom>
          <a:solidFill>
            <a:srgbClr val="BFBF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9"/>
          <p:cNvSpPr/>
          <p:nvPr/>
        </p:nvSpPr>
        <p:spPr>
          <a:xfrm>
            <a:off x="15035582" y="2145857"/>
            <a:ext cx="2223783" cy="2218391"/>
          </a:xfrm>
          <a:custGeom>
            <a:rect b="b" l="l" r="r" t="t"/>
            <a:pathLst>
              <a:path extrusionOk="0" h="2403348" w="2409190">
                <a:moveTo>
                  <a:pt x="0" y="1201674"/>
                </a:moveTo>
                <a:cubicBezTo>
                  <a:pt x="0" y="537972"/>
                  <a:pt x="539242" y="0"/>
                  <a:pt x="1204595" y="0"/>
                </a:cubicBezTo>
                <a:cubicBezTo>
                  <a:pt x="1869948" y="0"/>
                  <a:pt x="2409190" y="537972"/>
                  <a:pt x="2409190" y="1201674"/>
                </a:cubicBezTo>
                <a:cubicBezTo>
                  <a:pt x="2409190" y="1865376"/>
                  <a:pt x="1869948" y="2403348"/>
                  <a:pt x="1204595" y="2403348"/>
                </a:cubicBezTo>
                <a:cubicBezTo>
                  <a:pt x="539242" y="2403348"/>
                  <a:pt x="0" y="1865376"/>
                  <a:pt x="0" y="1201674"/>
                </a:cubicBezTo>
                <a:close/>
              </a:path>
            </a:pathLst>
          </a:custGeom>
          <a:solidFill>
            <a:srgbClr val="93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7" name="Google Shape;257;p19"/>
          <p:cNvGrpSpPr/>
          <p:nvPr/>
        </p:nvGrpSpPr>
        <p:grpSpPr>
          <a:xfrm>
            <a:off x="14372985" y="3913002"/>
            <a:ext cx="507121" cy="515796"/>
            <a:chOff x="0" y="0"/>
            <a:chExt cx="549402" cy="558800"/>
          </a:xfrm>
        </p:grpSpPr>
        <p:sp>
          <p:nvSpPr>
            <p:cNvPr id="258" name="Google Shape;258;p19"/>
            <p:cNvSpPr/>
            <p:nvPr/>
          </p:nvSpPr>
          <p:spPr>
            <a:xfrm>
              <a:off x="38100" y="38100"/>
              <a:ext cx="473075" cy="482473"/>
            </a:xfrm>
            <a:custGeom>
              <a:rect b="b" l="l" r="r" t="t"/>
              <a:pathLst>
                <a:path extrusionOk="0" h="482473" w="473075">
                  <a:moveTo>
                    <a:pt x="0" y="241300"/>
                  </a:moveTo>
                  <a:cubicBezTo>
                    <a:pt x="0" y="108077"/>
                    <a:pt x="105918" y="0"/>
                    <a:pt x="236601" y="0"/>
                  </a:cubicBezTo>
                  <a:cubicBezTo>
                    <a:pt x="367284" y="0"/>
                    <a:pt x="473075" y="108077"/>
                    <a:pt x="473075" y="241300"/>
                  </a:cubicBezTo>
                  <a:cubicBezTo>
                    <a:pt x="473075" y="374523"/>
                    <a:pt x="367157" y="482473"/>
                    <a:pt x="236601" y="482473"/>
                  </a:cubicBezTo>
                  <a:cubicBezTo>
                    <a:pt x="106045" y="482473"/>
                    <a:pt x="0" y="374523"/>
                    <a:pt x="0" y="24130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19"/>
            <p:cNvSpPr/>
            <p:nvPr/>
          </p:nvSpPr>
          <p:spPr>
            <a:xfrm>
              <a:off x="0" y="0"/>
              <a:ext cx="549402" cy="558800"/>
            </a:xfrm>
            <a:custGeom>
              <a:rect b="b" l="l" r="r" t="t"/>
              <a:pathLst>
                <a:path extrusionOk="0" h="558800" w="549402">
                  <a:moveTo>
                    <a:pt x="0" y="279400"/>
                  </a:moveTo>
                  <a:cubicBezTo>
                    <a:pt x="0" y="125730"/>
                    <a:pt x="122301" y="0"/>
                    <a:pt x="274701" y="0"/>
                  </a:cubicBezTo>
                  <a:lnTo>
                    <a:pt x="274701" y="38100"/>
                  </a:lnTo>
                  <a:lnTo>
                    <a:pt x="274701" y="0"/>
                  </a:lnTo>
                  <a:cubicBezTo>
                    <a:pt x="427101" y="0"/>
                    <a:pt x="549402" y="125730"/>
                    <a:pt x="549402" y="279400"/>
                  </a:cubicBezTo>
                  <a:lnTo>
                    <a:pt x="511302" y="279400"/>
                  </a:lnTo>
                  <a:lnTo>
                    <a:pt x="549402" y="279400"/>
                  </a:lnTo>
                  <a:cubicBezTo>
                    <a:pt x="549402" y="432943"/>
                    <a:pt x="427101" y="558800"/>
                    <a:pt x="274701" y="558800"/>
                  </a:cubicBezTo>
                  <a:lnTo>
                    <a:pt x="274701" y="520700"/>
                  </a:lnTo>
                  <a:lnTo>
                    <a:pt x="274701" y="558800"/>
                  </a:lnTo>
                  <a:cubicBezTo>
                    <a:pt x="122301" y="558673"/>
                    <a:pt x="0" y="432943"/>
                    <a:pt x="0" y="279400"/>
                  </a:cubicBezTo>
                  <a:lnTo>
                    <a:pt x="38100" y="279400"/>
                  </a:lnTo>
                  <a:lnTo>
                    <a:pt x="76200" y="279400"/>
                  </a:lnTo>
                  <a:lnTo>
                    <a:pt x="38100" y="279400"/>
                  </a:lnTo>
                  <a:lnTo>
                    <a:pt x="0" y="279400"/>
                  </a:lnTo>
                  <a:moveTo>
                    <a:pt x="76327" y="279400"/>
                  </a:moveTo>
                  <a:cubicBezTo>
                    <a:pt x="76327" y="300482"/>
                    <a:pt x="59182" y="317500"/>
                    <a:pt x="38227" y="317500"/>
                  </a:cubicBezTo>
                  <a:cubicBezTo>
                    <a:pt x="17272" y="317500"/>
                    <a:pt x="127" y="300355"/>
                    <a:pt x="127" y="279400"/>
                  </a:cubicBezTo>
                  <a:cubicBezTo>
                    <a:pt x="127" y="258445"/>
                    <a:pt x="17272" y="241300"/>
                    <a:pt x="38227" y="241300"/>
                  </a:cubicBezTo>
                  <a:cubicBezTo>
                    <a:pt x="59182" y="241300"/>
                    <a:pt x="76327" y="258445"/>
                    <a:pt x="76327" y="279400"/>
                  </a:cubicBezTo>
                  <a:cubicBezTo>
                    <a:pt x="76327" y="392303"/>
                    <a:pt x="165862" y="482473"/>
                    <a:pt x="274701" y="482473"/>
                  </a:cubicBezTo>
                  <a:cubicBezTo>
                    <a:pt x="383540" y="482473"/>
                    <a:pt x="473075" y="392176"/>
                    <a:pt x="473075" y="279400"/>
                  </a:cubicBezTo>
                  <a:cubicBezTo>
                    <a:pt x="473075" y="166624"/>
                    <a:pt x="383540" y="76327"/>
                    <a:pt x="274701" y="76327"/>
                  </a:cubicBezTo>
                  <a:lnTo>
                    <a:pt x="274701" y="38100"/>
                  </a:lnTo>
                  <a:lnTo>
                    <a:pt x="274701" y="76200"/>
                  </a:lnTo>
                  <a:cubicBezTo>
                    <a:pt x="165862" y="76327"/>
                    <a:pt x="76327" y="166497"/>
                    <a:pt x="76327" y="279400"/>
                  </a:cubicBezTo>
                  <a:close/>
                </a:path>
              </a:pathLst>
            </a:custGeom>
            <a:solidFill>
              <a:srgbClr val="93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0" name="Google Shape;260;p19"/>
          <p:cNvSpPr/>
          <p:nvPr/>
        </p:nvSpPr>
        <p:spPr>
          <a:xfrm>
            <a:off x="15035582" y="7039898"/>
            <a:ext cx="2223783" cy="2218391"/>
          </a:xfrm>
          <a:custGeom>
            <a:rect b="b" l="l" r="r" t="t"/>
            <a:pathLst>
              <a:path extrusionOk="0" h="2403348" w="2409190">
                <a:moveTo>
                  <a:pt x="0" y="1201674"/>
                </a:moveTo>
                <a:cubicBezTo>
                  <a:pt x="0" y="537972"/>
                  <a:pt x="539242" y="0"/>
                  <a:pt x="1204595" y="0"/>
                </a:cubicBezTo>
                <a:cubicBezTo>
                  <a:pt x="1869948" y="0"/>
                  <a:pt x="2409190" y="537972"/>
                  <a:pt x="2409190" y="1201674"/>
                </a:cubicBezTo>
                <a:cubicBezTo>
                  <a:pt x="2409190" y="1865376"/>
                  <a:pt x="1869948" y="2403348"/>
                  <a:pt x="1204595" y="2403348"/>
                </a:cubicBezTo>
                <a:cubicBezTo>
                  <a:pt x="539242" y="2403348"/>
                  <a:pt x="0" y="1865376"/>
                  <a:pt x="0" y="1201674"/>
                </a:cubicBezTo>
                <a:close/>
              </a:path>
            </a:pathLst>
          </a:custGeom>
          <a:solidFill>
            <a:srgbClr val="93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9"/>
          <p:cNvSpPr/>
          <p:nvPr/>
        </p:nvSpPr>
        <p:spPr>
          <a:xfrm>
            <a:off x="14513878" y="7124966"/>
            <a:ext cx="219213" cy="216634"/>
          </a:xfrm>
          <a:custGeom>
            <a:rect b="b" l="l" r="r" t="t"/>
            <a:pathLst>
              <a:path extrusionOk="0" h="234696" w="237490">
                <a:moveTo>
                  <a:pt x="0" y="117348"/>
                </a:moveTo>
                <a:cubicBezTo>
                  <a:pt x="0" y="52578"/>
                  <a:pt x="53213" y="0"/>
                  <a:pt x="118745" y="0"/>
                </a:cubicBezTo>
                <a:cubicBezTo>
                  <a:pt x="184277" y="0"/>
                  <a:pt x="237490" y="52578"/>
                  <a:pt x="237490" y="117348"/>
                </a:cubicBezTo>
                <a:cubicBezTo>
                  <a:pt x="237490" y="182118"/>
                  <a:pt x="184277" y="234696"/>
                  <a:pt x="118745" y="234696"/>
                </a:cubicBezTo>
                <a:cubicBezTo>
                  <a:pt x="53213" y="234696"/>
                  <a:pt x="0" y="182118"/>
                  <a:pt x="0" y="117348"/>
                </a:cubicBezTo>
                <a:close/>
              </a:path>
            </a:pathLst>
          </a:custGeom>
          <a:solidFill>
            <a:srgbClr val="93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9"/>
          <p:cNvSpPr/>
          <p:nvPr/>
        </p:nvSpPr>
        <p:spPr>
          <a:xfrm>
            <a:off x="6562723" y="7039898"/>
            <a:ext cx="2223181" cy="2217089"/>
          </a:xfrm>
          <a:custGeom>
            <a:rect b="b" l="l" r="r" t="t"/>
            <a:pathLst>
              <a:path extrusionOk="0" h="2403348" w="2409952">
                <a:moveTo>
                  <a:pt x="0" y="1201674"/>
                </a:moveTo>
                <a:cubicBezTo>
                  <a:pt x="0" y="537972"/>
                  <a:pt x="539496" y="0"/>
                  <a:pt x="1204976" y="0"/>
                </a:cubicBezTo>
                <a:cubicBezTo>
                  <a:pt x="1870456" y="0"/>
                  <a:pt x="2409952" y="537972"/>
                  <a:pt x="2409952" y="1201674"/>
                </a:cubicBezTo>
                <a:cubicBezTo>
                  <a:pt x="2409952" y="1865376"/>
                  <a:pt x="1870456" y="2403348"/>
                  <a:pt x="1204976" y="2403348"/>
                </a:cubicBezTo>
                <a:cubicBezTo>
                  <a:pt x="539496" y="2403348"/>
                  <a:pt x="0" y="1865376"/>
                  <a:pt x="0" y="1201674"/>
                </a:cubicBezTo>
                <a:close/>
              </a:path>
            </a:pathLst>
          </a:custGeom>
          <a:solidFill>
            <a:srgbClr val="93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19"/>
          <p:cNvSpPr/>
          <p:nvPr/>
        </p:nvSpPr>
        <p:spPr>
          <a:xfrm>
            <a:off x="9088830" y="7124966"/>
            <a:ext cx="219916" cy="216634"/>
          </a:xfrm>
          <a:custGeom>
            <a:rect b="b" l="l" r="r" t="t"/>
            <a:pathLst>
              <a:path extrusionOk="0" h="234696" w="238252">
                <a:moveTo>
                  <a:pt x="0" y="117348"/>
                </a:moveTo>
                <a:cubicBezTo>
                  <a:pt x="0" y="52578"/>
                  <a:pt x="53340" y="0"/>
                  <a:pt x="119126" y="0"/>
                </a:cubicBezTo>
                <a:cubicBezTo>
                  <a:pt x="184912" y="0"/>
                  <a:pt x="238252" y="52578"/>
                  <a:pt x="238252" y="117348"/>
                </a:cubicBezTo>
                <a:cubicBezTo>
                  <a:pt x="238252" y="182118"/>
                  <a:pt x="184912" y="234696"/>
                  <a:pt x="119126" y="234696"/>
                </a:cubicBezTo>
                <a:cubicBezTo>
                  <a:pt x="53340" y="234696"/>
                  <a:pt x="0" y="182118"/>
                  <a:pt x="0" y="117348"/>
                </a:cubicBezTo>
                <a:close/>
              </a:path>
            </a:pathLst>
          </a:custGeom>
          <a:solidFill>
            <a:srgbClr val="93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19"/>
          <p:cNvSpPr/>
          <p:nvPr/>
        </p:nvSpPr>
        <p:spPr>
          <a:xfrm>
            <a:off x="6562723" y="2145857"/>
            <a:ext cx="2224486" cy="2218391"/>
          </a:xfrm>
          <a:custGeom>
            <a:rect b="b" l="l" r="r" t="t"/>
            <a:pathLst>
              <a:path extrusionOk="0" h="2403348" w="2409952">
                <a:moveTo>
                  <a:pt x="0" y="1201674"/>
                </a:moveTo>
                <a:cubicBezTo>
                  <a:pt x="0" y="537972"/>
                  <a:pt x="539496" y="0"/>
                  <a:pt x="1204976" y="0"/>
                </a:cubicBezTo>
                <a:cubicBezTo>
                  <a:pt x="1870456" y="0"/>
                  <a:pt x="2409952" y="537972"/>
                  <a:pt x="2409952" y="1201674"/>
                </a:cubicBezTo>
                <a:cubicBezTo>
                  <a:pt x="2409952" y="1865376"/>
                  <a:pt x="1870456" y="2403348"/>
                  <a:pt x="1204976" y="2403348"/>
                </a:cubicBezTo>
                <a:cubicBezTo>
                  <a:pt x="539496" y="2403348"/>
                  <a:pt x="0" y="1865376"/>
                  <a:pt x="0" y="1201674"/>
                </a:cubicBezTo>
                <a:close/>
              </a:path>
            </a:pathLst>
          </a:custGeom>
          <a:solidFill>
            <a:srgbClr val="93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9"/>
          <p:cNvSpPr/>
          <p:nvPr/>
        </p:nvSpPr>
        <p:spPr>
          <a:xfrm>
            <a:off x="14516869" y="4062535"/>
            <a:ext cx="219213" cy="216634"/>
          </a:xfrm>
          <a:custGeom>
            <a:rect b="b" l="l" r="r" t="t"/>
            <a:pathLst>
              <a:path extrusionOk="0" h="234696" w="237490">
                <a:moveTo>
                  <a:pt x="0" y="117348"/>
                </a:moveTo>
                <a:cubicBezTo>
                  <a:pt x="0" y="52578"/>
                  <a:pt x="53213" y="0"/>
                  <a:pt x="118745" y="0"/>
                </a:cubicBezTo>
                <a:cubicBezTo>
                  <a:pt x="184277" y="0"/>
                  <a:pt x="237490" y="52578"/>
                  <a:pt x="237490" y="117348"/>
                </a:cubicBezTo>
                <a:cubicBezTo>
                  <a:pt x="237490" y="182118"/>
                  <a:pt x="184277" y="234696"/>
                  <a:pt x="118745" y="234696"/>
                </a:cubicBezTo>
                <a:cubicBezTo>
                  <a:pt x="53213" y="234696"/>
                  <a:pt x="0" y="182118"/>
                  <a:pt x="0" y="117348"/>
                </a:cubicBezTo>
                <a:close/>
              </a:path>
            </a:pathLst>
          </a:custGeom>
          <a:solidFill>
            <a:srgbClr val="93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9"/>
          <p:cNvSpPr/>
          <p:nvPr/>
        </p:nvSpPr>
        <p:spPr>
          <a:xfrm>
            <a:off x="9089494" y="4062535"/>
            <a:ext cx="219213" cy="216634"/>
          </a:xfrm>
          <a:custGeom>
            <a:rect b="b" l="l" r="r" t="t"/>
            <a:pathLst>
              <a:path extrusionOk="0" h="234696" w="237490">
                <a:moveTo>
                  <a:pt x="0" y="117348"/>
                </a:moveTo>
                <a:cubicBezTo>
                  <a:pt x="0" y="52578"/>
                  <a:pt x="53213" y="0"/>
                  <a:pt x="118745" y="0"/>
                </a:cubicBezTo>
                <a:cubicBezTo>
                  <a:pt x="184277" y="0"/>
                  <a:pt x="237490" y="52578"/>
                  <a:pt x="237490" y="117348"/>
                </a:cubicBezTo>
                <a:cubicBezTo>
                  <a:pt x="237490" y="182118"/>
                  <a:pt x="184277" y="234696"/>
                  <a:pt x="118745" y="234696"/>
                </a:cubicBezTo>
                <a:cubicBezTo>
                  <a:pt x="53213" y="234696"/>
                  <a:pt x="0" y="182118"/>
                  <a:pt x="0" y="117348"/>
                </a:cubicBezTo>
                <a:close/>
              </a:path>
            </a:pathLst>
          </a:custGeom>
          <a:solidFill>
            <a:srgbClr val="93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9"/>
          <p:cNvSpPr/>
          <p:nvPr/>
        </p:nvSpPr>
        <p:spPr>
          <a:xfrm>
            <a:off x="15398008" y="7491155"/>
            <a:ext cx="1489037" cy="1302230"/>
          </a:xfrm>
          <a:custGeom>
            <a:rect b="b" l="l" r="r" t="t"/>
            <a:pathLst>
              <a:path extrusionOk="0" h="1302230" w="1489037">
                <a:moveTo>
                  <a:pt x="0" y="0"/>
                </a:moveTo>
                <a:lnTo>
                  <a:pt x="1489037" y="0"/>
                </a:lnTo>
                <a:lnTo>
                  <a:pt x="1489037" y="1302230"/>
                </a:lnTo>
                <a:lnTo>
                  <a:pt x="0" y="1302230"/>
                </a:lnTo>
                <a:lnTo>
                  <a:pt x="0" y="0"/>
                </a:lnTo>
                <a:close/>
              </a:path>
            </a:pathLst>
          </a:custGeom>
          <a:blipFill rotWithShape="1">
            <a:blip r:embed="rId4">
              <a:alphaModFix/>
            </a:blip>
            <a:stretch>
              <a:fillRect b="0" l="0" r="0" t="0"/>
            </a:stretch>
          </a:blipFill>
          <a:ln>
            <a:noFill/>
          </a:ln>
        </p:spPr>
      </p:sp>
      <p:sp>
        <p:nvSpPr>
          <p:cNvPr id="268" name="Google Shape;268;p19"/>
          <p:cNvSpPr/>
          <p:nvPr/>
        </p:nvSpPr>
        <p:spPr>
          <a:xfrm>
            <a:off x="6987774" y="2605605"/>
            <a:ext cx="1408888" cy="1280807"/>
          </a:xfrm>
          <a:custGeom>
            <a:rect b="b" l="l" r="r" t="t"/>
            <a:pathLst>
              <a:path extrusionOk="0" h="1280807" w="1408888">
                <a:moveTo>
                  <a:pt x="0" y="0"/>
                </a:moveTo>
                <a:lnTo>
                  <a:pt x="1408888" y="0"/>
                </a:lnTo>
                <a:lnTo>
                  <a:pt x="1408888" y="1280807"/>
                </a:lnTo>
                <a:lnTo>
                  <a:pt x="0" y="1280807"/>
                </a:lnTo>
                <a:lnTo>
                  <a:pt x="0" y="0"/>
                </a:lnTo>
                <a:close/>
              </a:path>
            </a:pathLst>
          </a:custGeom>
          <a:blipFill rotWithShape="1">
            <a:blip r:embed="rId5">
              <a:alphaModFix/>
            </a:blip>
            <a:stretch>
              <a:fillRect b="0" l="0" r="0" t="0"/>
            </a:stretch>
          </a:blipFill>
          <a:ln>
            <a:noFill/>
          </a:ln>
        </p:spPr>
      </p:sp>
      <p:sp>
        <p:nvSpPr>
          <p:cNvPr id="269" name="Google Shape;269;p19"/>
          <p:cNvSpPr/>
          <p:nvPr/>
        </p:nvSpPr>
        <p:spPr>
          <a:xfrm>
            <a:off x="6927575" y="7587964"/>
            <a:ext cx="1469087" cy="1268924"/>
          </a:xfrm>
          <a:custGeom>
            <a:rect b="b" l="l" r="r" t="t"/>
            <a:pathLst>
              <a:path extrusionOk="0" h="1268924" w="1469087">
                <a:moveTo>
                  <a:pt x="0" y="0"/>
                </a:moveTo>
                <a:lnTo>
                  <a:pt x="1469087" y="0"/>
                </a:lnTo>
                <a:lnTo>
                  <a:pt x="1469087" y="1268924"/>
                </a:lnTo>
                <a:lnTo>
                  <a:pt x="0" y="1268924"/>
                </a:lnTo>
                <a:lnTo>
                  <a:pt x="0" y="0"/>
                </a:lnTo>
                <a:close/>
              </a:path>
            </a:pathLst>
          </a:custGeom>
          <a:blipFill rotWithShape="1">
            <a:blip r:embed="rId6">
              <a:alphaModFix/>
            </a:blip>
            <a:stretch>
              <a:fillRect b="0" l="0" r="0" t="0"/>
            </a:stretch>
          </a:blipFill>
          <a:ln>
            <a:noFill/>
          </a:ln>
        </p:spPr>
      </p:sp>
      <p:sp>
        <p:nvSpPr>
          <p:cNvPr id="270" name="Google Shape;270;p19"/>
          <p:cNvSpPr txBox="1"/>
          <p:nvPr/>
        </p:nvSpPr>
        <p:spPr>
          <a:xfrm>
            <a:off x="1482178" y="1449530"/>
            <a:ext cx="5150100" cy="918300"/>
          </a:xfrm>
          <a:prstGeom prst="rect">
            <a:avLst/>
          </a:prstGeom>
          <a:noFill/>
          <a:ln>
            <a:noFill/>
          </a:ln>
        </p:spPr>
        <p:txBody>
          <a:bodyPr anchorCtr="0" anchor="t" bIns="0" lIns="0" spcFirstLastPara="1" rIns="0" wrap="square" tIns="0">
            <a:spAutoFit/>
          </a:bodyPr>
          <a:lstStyle/>
          <a:p>
            <a:pPr indent="0" lvl="0" marL="0" marR="0" rtl="0" algn="l">
              <a:lnSpc>
                <a:spcPct val="138005"/>
              </a:lnSpc>
              <a:spcBef>
                <a:spcPts val="0"/>
              </a:spcBef>
              <a:spcAft>
                <a:spcPts val="0"/>
              </a:spcAft>
              <a:buNone/>
            </a:pPr>
            <a:r>
              <a:rPr b="1" lang="en-US" sz="5965">
                <a:solidFill>
                  <a:srgbClr val="231F20"/>
                </a:solidFill>
                <a:latin typeface="Times New Roman"/>
                <a:ea typeface="Times New Roman"/>
                <a:cs typeface="Times New Roman"/>
                <a:sym typeface="Times New Roman"/>
              </a:rPr>
              <a:t>Solution</a:t>
            </a:r>
            <a:r>
              <a:rPr b="1" lang="en-US" sz="5965">
                <a:solidFill>
                  <a:srgbClr val="231F20"/>
                </a:solidFill>
                <a:latin typeface="Times New Roman"/>
                <a:ea typeface="Times New Roman"/>
                <a:cs typeface="Times New Roman"/>
                <a:sym typeface="Times New Roman"/>
              </a:rPr>
              <a:t> </a:t>
            </a:r>
            <a:endParaRPr b="1" sz="1600">
              <a:latin typeface="Times New Roman"/>
              <a:ea typeface="Times New Roman"/>
              <a:cs typeface="Times New Roman"/>
              <a:sym typeface="Times New Roman"/>
            </a:endParaRPr>
          </a:p>
        </p:txBody>
      </p:sp>
      <p:sp>
        <p:nvSpPr>
          <p:cNvPr id="271" name="Google Shape;271;p19"/>
          <p:cNvSpPr txBox="1"/>
          <p:nvPr/>
        </p:nvSpPr>
        <p:spPr>
          <a:xfrm>
            <a:off x="1482174" y="3252400"/>
            <a:ext cx="4338300" cy="356700"/>
          </a:xfrm>
          <a:prstGeom prst="rect">
            <a:avLst/>
          </a:prstGeom>
          <a:noFill/>
          <a:ln>
            <a:noFill/>
          </a:ln>
        </p:spPr>
        <p:txBody>
          <a:bodyPr anchorCtr="0" anchor="t" bIns="0" lIns="0" spcFirstLastPara="1" rIns="0" wrap="square" tIns="0">
            <a:spAutoFit/>
          </a:bodyPr>
          <a:lstStyle/>
          <a:p>
            <a:pPr indent="0" lvl="0" marL="0" marR="0" rtl="0" algn="l">
              <a:lnSpc>
                <a:spcPct val="138006"/>
              </a:lnSpc>
              <a:spcBef>
                <a:spcPts val="0"/>
              </a:spcBef>
              <a:spcAft>
                <a:spcPts val="0"/>
              </a:spcAft>
              <a:buNone/>
            </a:pPr>
            <a:r>
              <a:rPr lang="en-US" sz="2318">
                <a:solidFill>
                  <a:srgbClr val="930000"/>
                </a:solidFill>
                <a:latin typeface="Times New Roman"/>
                <a:ea typeface="Times New Roman"/>
                <a:cs typeface="Times New Roman"/>
                <a:sym typeface="Times New Roman"/>
              </a:rPr>
              <a:t>Unified Information Access</a:t>
            </a:r>
            <a:endParaRPr>
              <a:latin typeface="Times New Roman"/>
              <a:ea typeface="Times New Roman"/>
              <a:cs typeface="Times New Roman"/>
              <a:sym typeface="Times New Roman"/>
            </a:endParaRPr>
          </a:p>
        </p:txBody>
      </p:sp>
      <p:sp>
        <p:nvSpPr>
          <p:cNvPr id="272" name="Google Shape;272;p19"/>
          <p:cNvSpPr txBox="1"/>
          <p:nvPr/>
        </p:nvSpPr>
        <p:spPr>
          <a:xfrm>
            <a:off x="1482178" y="3761672"/>
            <a:ext cx="3465900" cy="356700"/>
          </a:xfrm>
          <a:prstGeom prst="rect">
            <a:avLst/>
          </a:prstGeom>
          <a:noFill/>
          <a:ln>
            <a:noFill/>
          </a:ln>
        </p:spPr>
        <p:txBody>
          <a:bodyPr anchorCtr="0" anchor="t" bIns="0" lIns="0" spcFirstLastPara="1" rIns="0" wrap="square" tIns="0">
            <a:spAutoFit/>
          </a:bodyPr>
          <a:lstStyle/>
          <a:p>
            <a:pPr indent="0" lvl="0" marL="0" marR="0" rtl="0" algn="l">
              <a:lnSpc>
                <a:spcPct val="138006"/>
              </a:lnSpc>
              <a:spcBef>
                <a:spcPts val="0"/>
              </a:spcBef>
              <a:spcAft>
                <a:spcPts val="0"/>
              </a:spcAft>
              <a:buNone/>
            </a:pPr>
            <a:r>
              <a:rPr lang="en-US" sz="2318">
                <a:solidFill>
                  <a:srgbClr val="930000"/>
                </a:solidFill>
                <a:latin typeface="Times New Roman"/>
                <a:ea typeface="Times New Roman"/>
                <a:cs typeface="Times New Roman"/>
                <a:sym typeface="Times New Roman"/>
              </a:rPr>
              <a:t>Understanding</a:t>
            </a:r>
            <a:endParaRPr>
              <a:latin typeface="Times New Roman"/>
              <a:ea typeface="Times New Roman"/>
              <a:cs typeface="Times New Roman"/>
              <a:sym typeface="Times New Roman"/>
            </a:endParaRPr>
          </a:p>
        </p:txBody>
      </p:sp>
      <p:sp>
        <p:nvSpPr>
          <p:cNvPr id="273" name="Google Shape;273;p19"/>
          <p:cNvSpPr txBox="1"/>
          <p:nvPr/>
        </p:nvSpPr>
        <p:spPr>
          <a:xfrm>
            <a:off x="1482178" y="4267326"/>
            <a:ext cx="3465900" cy="356700"/>
          </a:xfrm>
          <a:prstGeom prst="rect">
            <a:avLst/>
          </a:prstGeom>
          <a:noFill/>
          <a:ln>
            <a:noFill/>
          </a:ln>
        </p:spPr>
        <p:txBody>
          <a:bodyPr anchorCtr="0" anchor="t" bIns="0" lIns="0" spcFirstLastPara="1" rIns="0" wrap="square" tIns="0">
            <a:spAutoFit/>
          </a:bodyPr>
          <a:lstStyle/>
          <a:p>
            <a:pPr indent="0" lvl="0" marL="0" marR="0" rtl="0" algn="l">
              <a:lnSpc>
                <a:spcPct val="138006"/>
              </a:lnSpc>
              <a:spcBef>
                <a:spcPts val="0"/>
              </a:spcBef>
              <a:spcAft>
                <a:spcPts val="0"/>
              </a:spcAft>
              <a:buNone/>
            </a:pPr>
            <a:r>
              <a:rPr lang="en-US" sz="2318">
                <a:solidFill>
                  <a:srgbClr val="930000"/>
                </a:solidFill>
                <a:latin typeface="Times New Roman"/>
                <a:ea typeface="Times New Roman"/>
                <a:cs typeface="Times New Roman"/>
                <a:sym typeface="Times New Roman"/>
              </a:rPr>
              <a:t>24/7 Availability</a:t>
            </a:r>
            <a:endParaRPr>
              <a:latin typeface="Times New Roman"/>
              <a:ea typeface="Times New Roman"/>
              <a:cs typeface="Times New Roman"/>
              <a:sym typeface="Times New Roman"/>
            </a:endParaRPr>
          </a:p>
        </p:txBody>
      </p:sp>
      <p:sp>
        <p:nvSpPr>
          <p:cNvPr id="274" name="Google Shape;274;p19"/>
          <p:cNvSpPr txBox="1"/>
          <p:nvPr/>
        </p:nvSpPr>
        <p:spPr>
          <a:xfrm>
            <a:off x="1482178" y="4772979"/>
            <a:ext cx="3465900" cy="356700"/>
          </a:xfrm>
          <a:prstGeom prst="rect">
            <a:avLst/>
          </a:prstGeom>
          <a:noFill/>
          <a:ln>
            <a:noFill/>
          </a:ln>
        </p:spPr>
        <p:txBody>
          <a:bodyPr anchorCtr="0" anchor="t" bIns="0" lIns="0" spcFirstLastPara="1" rIns="0" wrap="square" tIns="0">
            <a:spAutoFit/>
          </a:bodyPr>
          <a:lstStyle/>
          <a:p>
            <a:pPr indent="0" lvl="0" marL="0" marR="0" rtl="0" algn="l">
              <a:lnSpc>
                <a:spcPct val="138006"/>
              </a:lnSpc>
              <a:spcBef>
                <a:spcPts val="0"/>
              </a:spcBef>
              <a:spcAft>
                <a:spcPts val="0"/>
              </a:spcAft>
              <a:buNone/>
            </a:pPr>
            <a:r>
              <a:rPr lang="en-US" sz="2318">
                <a:solidFill>
                  <a:srgbClr val="930000"/>
                </a:solidFill>
                <a:latin typeface="Times New Roman"/>
                <a:ea typeface="Times New Roman"/>
                <a:cs typeface="Times New Roman"/>
                <a:sym typeface="Times New Roman"/>
              </a:rPr>
              <a:t>Multilingual Support</a:t>
            </a:r>
            <a:endParaRPr>
              <a:latin typeface="Times New Roman"/>
              <a:ea typeface="Times New Roman"/>
              <a:cs typeface="Times New Roman"/>
              <a:sym typeface="Times New Roman"/>
            </a:endParaRPr>
          </a:p>
        </p:txBody>
      </p:sp>
      <p:sp>
        <p:nvSpPr>
          <p:cNvPr id="275" name="Google Shape;275;p19"/>
          <p:cNvSpPr txBox="1"/>
          <p:nvPr/>
        </p:nvSpPr>
        <p:spPr>
          <a:xfrm>
            <a:off x="1482178" y="2714931"/>
            <a:ext cx="4193400" cy="384900"/>
          </a:xfrm>
          <a:prstGeom prst="rect">
            <a:avLst/>
          </a:prstGeom>
          <a:noFill/>
          <a:ln>
            <a:noFill/>
          </a:ln>
        </p:spPr>
        <p:txBody>
          <a:bodyPr anchorCtr="0" anchor="t" bIns="0" lIns="0" spcFirstLastPara="1" rIns="0" wrap="square" tIns="0">
            <a:spAutoFit/>
          </a:bodyPr>
          <a:lstStyle/>
          <a:p>
            <a:pPr indent="0" lvl="0" marL="0" marR="0" rtl="0" algn="l">
              <a:lnSpc>
                <a:spcPct val="138023"/>
              </a:lnSpc>
              <a:spcBef>
                <a:spcPts val="0"/>
              </a:spcBef>
              <a:spcAft>
                <a:spcPts val="0"/>
              </a:spcAft>
              <a:buNone/>
            </a:pPr>
            <a:r>
              <a:rPr b="1" lang="en-US" sz="2500">
                <a:solidFill>
                  <a:srgbClr val="231F20"/>
                </a:solidFill>
                <a:latin typeface="Times New Roman"/>
                <a:ea typeface="Times New Roman"/>
                <a:cs typeface="Times New Roman"/>
                <a:sym typeface="Times New Roman"/>
              </a:rPr>
              <a:t>Key Features:</a:t>
            </a:r>
            <a:endParaRPr b="1" sz="2500">
              <a:latin typeface="Times New Roman"/>
              <a:ea typeface="Times New Roman"/>
              <a:cs typeface="Times New Roman"/>
              <a:sym typeface="Times New Roman"/>
            </a:endParaRPr>
          </a:p>
        </p:txBody>
      </p:sp>
      <p:sp>
        <p:nvSpPr>
          <p:cNvPr id="276" name="Google Shape;276;p19"/>
          <p:cNvSpPr/>
          <p:nvPr/>
        </p:nvSpPr>
        <p:spPr>
          <a:xfrm>
            <a:off x="8942685" y="3913002"/>
            <a:ext cx="507121" cy="515796"/>
          </a:xfrm>
          <a:custGeom>
            <a:rect b="b" l="l" r="r" t="t"/>
            <a:pathLst>
              <a:path extrusionOk="0" h="558800" w="549402">
                <a:moveTo>
                  <a:pt x="0" y="279400"/>
                </a:moveTo>
                <a:cubicBezTo>
                  <a:pt x="0" y="125730"/>
                  <a:pt x="122301" y="0"/>
                  <a:pt x="274701" y="0"/>
                </a:cubicBezTo>
                <a:lnTo>
                  <a:pt x="274701" y="38100"/>
                </a:lnTo>
                <a:lnTo>
                  <a:pt x="274701" y="0"/>
                </a:lnTo>
                <a:cubicBezTo>
                  <a:pt x="427101" y="0"/>
                  <a:pt x="549402" y="125730"/>
                  <a:pt x="549402" y="279400"/>
                </a:cubicBezTo>
                <a:lnTo>
                  <a:pt x="511302" y="279400"/>
                </a:lnTo>
                <a:lnTo>
                  <a:pt x="549402" y="279400"/>
                </a:lnTo>
                <a:cubicBezTo>
                  <a:pt x="549402" y="432943"/>
                  <a:pt x="427101" y="558800"/>
                  <a:pt x="274701" y="558800"/>
                </a:cubicBezTo>
                <a:lnTo>
                  <a:pt x="274701" y="520700"/>
                </a:lnTo>
                <a:lnTo>
                  <a:pt x="274701" y="558800"/>
                </a:lnTo>
                <a:cubicBezTo>
                  <a:pt x="122301" y="558673"/>
                  <a:pt x="0" y="432943"/>
                  <a:pt x="0" y="279400"/>
                </a:cubicBezTo>
                <a:lnTo>
                  <a:pt x="38100" y="279400"/>
                </a:lnTo>
                <a:lnTo>
                  <a:pt x="76200" y="279400"/>
                </a:lnTo>
                <a:lnTo>
                  <a:pt x="38100" y="279400"/>
                </a:lnTo>
                <a:lnTo>
                  <a:pt x="0" y="279400"/>
                </a:lnTo>
                <a:moveTo>
                  <a:pt x="76327" y="279400"/>
                </a:moveTo>
                <a:cubicBezTo>
                  <a:pt x="76327" y="300482"/>
                  <a:pt x="59182" y="317500"/>
                  <a:pt x="38227" y="317500"/>
                </a:cubicBezTo>
                <a:cubicBezTo>
                  <a:pt x="17272" y="317500"/>
                  <a:pt x="127" y="300355"/>
                  <a:pt x="127" y="279400"/>
                </a:cubicBezTo>
                <a:cubicBezTo>
                  <a:pt x="127" y="258445"/>
                  <a:pt x="17272" y="241300"/>
                  <a:pt x="38227" y="241300"/>
                </a:cubicBezTo>
                <a:cubicBezTo>
                  <a:pt x="59182" y="241300"/>
                  <a:pt x="76327" y="258445"/>
                  <a:pt x="76327" y="279400"/>
                </a:cubicBezTo>
                <a:cubicBezTo>
                  <a:pt x="76327" y="392303"/>
                  <a:pt x="165862" y="482473"/>
                  <a:pt x="274701" y="482473"/>
                </a:cubicBezTo>
                <a:cubicBezTo>
                  <a:pt x="383540" y="482473"/>
                  <a:pt x="473075" y="392176"/>
                  <a:pt x="473075" y="279400"/>
                </a:cubicBezTo>
                <a:cubicBezTo>
                  <a:pt x="473075" y="166624"/>
                  <a:pt x="383540" y="76327"/>
                  <a:pt x="274701" y="76327"/>
                </a:cubicBezTo>
                <a:lnTo>
                  <a:pt x="274701" y="38100"/>
                </a:lnTo>
                <a:lnTo>
                  <a:pt x="274701" y="76200"/>
                </a:lnTo>
                <a:cubicBezTo>
                  <a:pt x="165862" y="76327"/>
                  <a:pt x="76327" y="166497"/>
                  <a:pt x="76327" y="279400"/>
                </a:cubicBezTo>
                <a:close/>
              </a:path>
            </a:pathLst>
          </a:custGeom>
          <a:solidFill>
            <a:srgbClr val="93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19"/>
          <p:cNvSpPr/>
          <p:nvPr/>
        </p:nvSpPr>
        <p:spPr>
          <a:xfrm>
            <a:off x="8956712" y="6959572"/>
            <a:ext cx="507121" cy="515796"/>
          </a:xfrm>
          <a:custGeom>
            <a:rect b="b" l="l" r="r" t="t"/>
            <a:pathLst>
              <a:path extrusionOk="0" h="558800" w="549402">
                <a:moveTo>
                  <a:pt x="0" y="279400"/>
                </a:moveTo>
                <a:cubicBezTo>
                  <a:pt x="0" y="125730"/>
                  <a:pt x="122301" y="0"/>
                  <a:pt x="274701" y="0"/>
                </a:cubicBezTo>
                <a:lnTo>
                  <a:pt x="274701" y="38100"/>
                </a:lnTo>
                <a:lnTo>
                  <a:pt x="274701" y="0"/>
                </a:lnTo>
                <a:cubicBezTo>
                  <a:pt x="427101" y="0"/>
                  <a:pt x="549402" y="125730"/>
                  <a:pt x="549402" y="279400"/>
                </a:cubicBezTo>
                <a:lnTo>
                  <a:pt x="511302" y="279400"/>
                </a:lnTo>
                <a:lnTo>
                  <a:pt x="549402" y="279400"/>
                </a:lnTo>
                <a:cubicBezTo>
                  <a:pt x="549402" y="432943"/>
                  <a:pt x="427101" y="558800"/>
                  <a:pt x="274701" y="558800"/>
                </a:cubicBezTo>
                <a:lnTo>
                  <a:pt x="274701" y="520700"/>
                </a:lnTo>
                <a:lnTo>
                  <a:pt x="274701" y="558800"/>
                </a:lnTo>
                <a:cubicBezTo>
                  <a:pt x="122301" y="558673"/>
                  <a:pt x="0" y="432943"/>
                  <a:pt x="0" y="279400"/>
                </a:cubicBezTo>
                <a:lnTo>
                  <a:pt x="38100" y="279400"/>
                </a:lnTo>
                <a:lnTo>
                  <a:pt x="76200" y="279400"/>
                </a:lnTo>
                <a:lnTo>
                  <a:pt x="38100" y="279400"/>
                </a:lnTo>
                <a:lnTo>
                  <a:pt x="0" y="279400"/>
                </a:lnTo>
                <a:moveTo>
                  <a:pt x="76327" y="279400"/>
                </a:moveTo>
                <a:cubicBezTo>
                  <a:pt x="76327" y="300482"/>
                  <a:pt x="59182" y="317500"/>
                  <a:pt x="38227" y="317500"/>
                </a:cubicBezTo>
                <a:cubicBezTo>
                  <a:pt x="17272" y="317500"/>
                  <a:pt x="127" y="300355"/>
                  <a:pt x="127" y="279400"/>
                </a:cubicBezTo>
                <a:cubicBezTo>
                  <a:pt x="127" y="258445"/>
                  <a:pt x="17272" y="241300"/>
                  <a:pt x="38227" y="241300"/>
                </a:cubicBezTo>
                <a:cubicBezTo>
                  <a:pt x="59182" y="241300"/>
                  <a:pt x="76327" y="258445"/>
                  <a:pt x="76327" y="279400"/>
                </a:cubicBezTo>
                <a:cubicBezTo>
                  <a:pt x="76327" y="392303"/>
                  <a:pt x="165862" y="482473"/>
                  <a:pt x="274701" y="482473"/>
                </a:cubicBezTo>
                <a:cubicBezTo>
                  <a:pt x="383540" y="482473"/>
                  <a:pt x="473075" y="392176"/>
                  <a:pt x="473075" y="279400"/>
                </a:cubicBezTo>
                <a:cubicBezTo>
                  <a:pt x="473075" y="166624"/>
                  <a:pt x="383540" y="76327"/>
                  <a:pt x="274701" y="76327"/>
                </a:cubicBezTo>
                <a:lnTo>
                  <a:pt x="274701" y="38100"/>
                </a:lnTo>
                <a:lnTo>
                  <a:pt x="274701" y="76200"/>
                </a:lnTo>
                <a:cubicBezTo>
                  <a:pt x="165862" y="76327"/>
                  <a:pt x="76327" y="166497"/>
                  <a:pt x="76327" y="279400"/>
                </a:cubicBezTo>
                <a:close/>
              </a:path>
            </a:pathLst>
          </a:custGeom>
          <a:solidFill>
            <a:srgbClr val="93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19"/>
          <p:cNvSpPr/>
          <p:nvPr/>
        </p:nvSpPr>
        <p:spPr>
          <a:xfrm>
            <a:off x="14377215" y="6975385"/>
            <a:ext cx="507121" cy="515796"/>
          </a:xfrm>
          <a:custGeom>
            <a:rect b="b" l="l" r="r" t="t"/>
            <a:pathLst>
              <a:path extrusionOk="0" h="558800" w="549402">
                <a:moveTo>
                  <a:pt x="0" y="279400"/>
                </a:moveTo>
                <a:cubicBezTo>
                  <a:pt x="0" y="125730"/>
                  <a:pt x="122301" y="0"/>
                  <a:pt x="274701" y="0"/>
                </a:cubicBezTo>
                <a:lnTo>
                  <a:pt x="274701" y="38100"/>
                </a:lnTo>
                <a:lnTo>
                  <a:pt x="274701" y="0"/>
                </a:lnTo>
                <a:cubicBezTo>
                  <a:pt x="427101" y="0"/>
                  <a:pt x="549402" y="125730"/>
                  <a:pt x="549402" y="279400"/>
                </a:cubicBezTo>
                <a:lnTo>
                  <a:pt x="511302" y="279400"/>
                </a:lnTo>
                <a:lnTo>
                  <a:pt x="549402" y="279400"/>
                </a:lnTo>
                <a:cubicBezTo>
                  <a:pt x="549402" y="432943"/>
                  <a:pt x="427101" y="558800"/>
                  <a:pt x="274701" y="558800"/>
                </a:cubicBezTo>
                <a:lnTo>
                  <a:pt x="274701" y="520700"/>
                </a:lnTo>
                <a:lnTo>
                  <a:pt x="274701" y="558800"/>
                </a:lnTo>
                <a:cubicBezTo>
                  <a:pt x="122301" y="558673"/>
                  <a:pt x="0" y="432943"/>
                  <a:pt x="0" y="279400"/>
                </a:cubicBezTo>
                <a:lnTo>
                  <a:pt x="38100" y="279400"/>
                </a:lnTo>
                <a:lnTo>
                  <a:pt x="76200" y="279400"/>
                </a:lnTo>
                <a:lnTo>
                  <a:pt x="38100" y="279400"/>
                </a:lnTo>
                <a:lnTo>
                  <a:pt x="0" y="279400"/>
                </a:lnTo>
                <a:moveTo>
                  <a:pt x="76327" y="279400"/>
                </a:moveTo>
                <a:cubicBezTo>
                  <a:pt x="76327" y="300482"/>
                  <a:pt x="59182" y="317500"/>
                  <a:pt x="38227" y="317500"/>
                </a:cubicBezTo>
                <a:cubicBezTo>
                  <a:pt x="17272" y="317500"/>
                  <a:pt x="127" y="300355"/>
                  <a:pt x="127" y="279400"/>
                </a:cubicBezTo>
                <a:cubicBezTo>
                  <a:pt x="127" y="258445"/>
                  <a:pt x="17272" y="241300"/>
                  <a:pt x="38227" y="241300"/>
                </a:cubicBezTo>
                <a:cubicBezTo>
                  <a:pt x="59182" y="241300"/>
                  <a:pt x="76327" y="258445"/>
                  <a:pt x="76327" y="279400"/>
                </a:cubicBezTo>
                <a:cubicBezTo>
                  <a:pt x="76327" y="392303"/>
                  <a:pt x="165862" y="482473"/>
                  <a:pt x="274701" y="482473"/>
                </a:cubicBezTo>
                <a:cubicBezTo>
                  <a:pt x="383540" y="482473"/>
                  <a:pt x="473075" y="392176"/>
                  <a:pt x="473075" y="279400"/>
                </a:cubicBezTo>
                <a:cubicBezTo>
                  <a:pt x="473075" y="166624"/>
                  <a:pt x="383540" y="76327"/>
                  <a:pt x="274701" y="76327"/>
                </a:cubicBezTo>
                <a:lnTo>
                  <a:pt x="274701" y="38100"/>
                </a:lnTo>
                <a:lnTo>
                  <a:pt x="274701" y="76200"/>
                </a:lnTo>
                <a:cubicBezTo>
                  <a:pt x="165862" y="76327"/>
                  <a:pt x="76327" y="166497"/>
                  <a:pt x="76327" y="279400"/>
                </a:cubicBezTo>
                <a:close/>
              </a:path>
            </a:pathLst>
          </a:custGeom>
          <a:solidFill>
            <a:srgbClr val="93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19"/>
          <p:cNvSpPr txBox="1"/>
          <p:nvPr/>
        </p:nvSpPr>
        <p:spPr>
          <a:xfrm>
            <a:off x="1482178" y="5278629"/>
            <a:ext cx="3465900" cy="849300"/>
          </a:xfrm>
          <a:prstGeom prst="rect">
            <a:avLst/>
          </a:prstGeom>
          <a:noFill/>
          <a:ln>
            <a:noFill/>
          </a:ln>
        </p:spPr>
        <p:txBody>
          <a:bodyPr anchorCtr="0" anchor="t" bIns="0" lIns="0" spcFirstLastPara="1" rIns="0" wrap="square" tIns="0">
            <a:spAutoFit/>
          </a:bodyPr>
          <a:lstStyle/>
          <a:p>
            <a:pPr indent="0" lvl="0" marL="0" marR="0" rtl="0" algn="l">
              <a:lnSpc>
                <a:spcPct val="138006"/>
              </a:lnSpc>
              <a:spcBef>
                <a:spcPts val="0"/>
              </a:spcBef>
              <a:spcAft>
                <a:spcPts val="0"/>
              </a:spcAft>
              <a:buNone/>
            </a:pPr>
            <a:r>
              <a:rPr lang="en-US" sz="2318">
                <a:solidFill>
                  <a:srgbClr val="930000"/>
                </a:solidFill>
                <a:latin typeface="Times New Roman"/>
                <a:ea typeface="Times New Roman"/>
                <a:cs typeface="Times New Roman"/>
                <a:sym typeface="Times New Roman"/>
              </a:rPr>
              <a:t>Continuous Learning and Improvement</a:t>
            </a:r>
            <a:endParaRPr>
              <a:latin typeface="Times New Roman"/>
              <a:ea typeface="Times New Roman"/>
              <a:cs typeface="Times New Roman"/>
              <a:sym typeface="Times New Roman"/>
            </a:endParaRPr>
          </a:p>
        </p:txBody>
      </p:sp>
      <p:sp>
        <p:nvSpPr>
          <p:cNvPr id="280" name="Google Shape;280;p19"/>
          <p:cNvSpPr txBox="1"/>
          <p:nvPr/>
        </p:nvSpPr>
        <p:spPr>
          <a:xfrm>
            <a:off x="1482178" y="6670330"/>
            <a:ext cx="4193400" cy="384900"/>
          </a:xfrm>
          <a:prstGeom prst="rect">
            <a:avLst/>
          </a:prstGeom>
          <a:noFill/>
          <a:ln>
            <a:noFill/>
          </a:ln>
        </p:spPr>
        <p:txBody>
          <a:bodyPr anchorCtr="0" anchor="t" bIns="0" lIns="0" spcFirstLastPara="1" rIns="0" wrap="square" tIns="0">
            <a:spAutoFit/>
          </a:bodyPr>
          <a:lstStyle/>
          <a:p>
            <a:pPr indent="0" lvl="0" marL="0" marR="0" rtl="0" algn="l">
              <a:lnSpc>
                <a:spcPct val="138023"/>
              </a:lnSpc>
              <a:spcBef>
                <a:spcPts val="0"/>
              </a:spcBef>
              <a:spcAft>
                <a:spcPts val="0"/>
              </a:spcAft>
              <a:buNone/>
            </a:pPr>
            <a:r>
              <a:rPr b="1" lang="en-US" sz="2500">
                <a:solidFill>
                  <a:srgbClr val="231F20"/>
                </a:solidFill>
                <a:latin typeface="Times New Roman"/>
                <a:ea typeface="Times New Roman"/>
                <a:cs typeface="Times New Roman"/>
                <a:sym typeface="Times New Roman"/>
              </a:rPr>
              <a:t>Benefits:</a:t>
            </a:r>
            <a:endParaRPr b="1" sz="2500">
              <a:latin typeface="Times New Roman"/>
              <a:ea typeface="Times New Roman"/>
              <a:cs typeface="Times New Roman"/>
              <a:sym typeface="Times New Roman"/>
            </a:endParaRPr>
          </a:p>
        </p:txBody>
      </p:sp>
      <p:sp>
        <p:nvSpPr>
          <p:cNvPr id="281" name="Google Shape;281;p19"/>
          <p:cNvSpPr txBox="1"/>
          <p:nvPr/>
        </p:nvSpPr>
        <p:spPr>
          <a:xfrm>
            <a:off x="1482174" y="7117125"/>
            <a:ext cx="4338300" cy="356700"/>
          </a:xfrm>
          <a:prstGeom prst="rect">
            <a:avLst/>
          </a:prstGeom>
          <a:noFill/>
          <a:ln>
            <a:noFill/>
          </a:ln>
        </p:spPr>
        <p:txBody>
          <a:bodyPr anchorCtr="0" anchor="t" bIns="0" lIns="0" spcFirstLastPara="1" rIns="0" wrap="square" tIns="0">
            <a:spAutoFit/>
          </a:bodyPr>
          <a:lstStyle/>
          <a:p>
            <a:pPr indent="0" lvl="0" marL="0" marR="0" rtl="0" algn="l">
              <a:lnSpc>
                <a:spcPct val="138006"/>
              </a:lnSpc>
              <a:spcBef>
                <a:spcPts val="0"/>
              </a:spcBef>
              <a:spcAft>
                <a:spcPts val="0"/>
              </a:spcAft>
              <a:buNone/>
            </a:pPr>
            <a:r>
              <a:rPr lang="en-US" sz="2318">
                <a:solidFill>
                  <a:srgbClr val="930000"/>
                </a:solidFill>
                <a:latin typeface="Times New Roman"/>
                <a:ea typeface="Times New Roman"/>
                <a:cs typeface="Times New Roman"/>
                <a:sym typeface="Times New Roman"/>
              </a:rPr>
              <a:t>Reduced Cognitive Load</a:t>
            </a:r>
            <a:endParaRPr>
              <a:latin typeface="Times New Roman"/>
              <a:ea typeface="Times New Roman"/>
              <a:cs typeface="Times New Roman"/>
              <a:sym typeface="Times New Roman"/>
            </a:endParaRPr>
          </a:p>
        </p:txBody>
      </p:sp>
      <p:sp>
        <p:nvSpPr>
          <p:cNvPr id="282" name="Google Shape;282;p19"/>
          <p:cNvSpPr txBox="1"/>
          <p:nvPr/>
        </p:nvSpPr>
        <p:spPr>
          <a:xfrm>
            <a:off x="1489674" y="7597625"/>
            <a:ext cx="4338300" cy="356700"/>
          </a:xfrm>
          <a:prstGeom prst="rect">
            <a:avLst/>
          </a:prstGeom>
          <a:noFill/>
          <a:ln>
            <a:noFill/>
          </a:ln>
        </p:spPr>
        <p:txBody>
          <a:bodyPr anchorCtr="0" anchor="t" bIns="0" lIns="0" spcFirstLastPara="1" rIns="0" wrap="square" tIns="0">
            <a:spAutoFit/>
          </a:bodyPr>
          <a:lstStyle/>
          <a:p>
            <a:pPr indent="0" lvl="0" marL="0" marR="0" rtl="0" algn="l">
              <a:lnSpc>
                <a:spcPct val="138006"/>
              </a:lnSpc>
              <a:spcBef>
                <a:spcPts val="0"/>
              </a:spcBef>
              <a:spcAft>
                <a:spcPts val="0"/>
              </a:spcAft>
              <a:buNone/>
            </a:pPr>
            <a:r>
              <a:rPr lang="en-US" sz="2318">
                <a:solidFill>
                  <a:srgbClr val="930000"/>
                </a:solidFill>
                <a:latin typeface="Times New Roman"/>
                <a:ea typeface="Times New Roman"/>
                <a:cs typeface="Times New Roman"/>
                <a:sym typeface="Times New Roman"/>
              </a:rPr>
              <a:t>Time and Energy Savings</a:t>
            </a:r>
            <a:endParaRPr>
              <a:latin typeface="Times New Roman"/>
              <a:ea typeface="Times New Roman"/>
              <a:cs typeface="Times New Roman"/>
              <a:sym typeface="Times New Roman"/>
            </a:endParaRPr>
          </a:p>
        </p:txBody>
      </p:sp>
      <p:sp>
        <p:nvSpPr>
          <p:cNvPr id="283" name="Google Shape;283;p19"/>
          <p:cNvSpPr txBox="1"/>
          <p:nvPr/>
        </p:nvSpPr>
        <p:spPr>
          <a:xfrm>
            <a:off x="1489674" y="8078125"/>
            <a:ext cx="4338300" cy="356700"/>
          </a:xfrm>
          <a:prstGeom prst="rect">
            <a:avLst/>
          </a:prstGeom>
          <a:noFill/>
          <a:ln>
            <a:noFill/>
          </a:ln>
        </p:spPr>
        <p:txBody>
          <a:bodyPr anchorCtr="0" anchor="t" bIns="0" lIns="0" spcFirstLastPara="1" rIns="0" wrap="square" tIns="0">
            <a:spAutoFit/>
          </a:bodyPr>
          <a:lstStyle/>
          <a:p>
            <a:pPr indent="0" lvl="0" marL="0" marR="0" rtl="0" algn="l">
              <a:lnSpc>
                <a:spcPct val="138006"/>
              </a:lnSpc>
              <a:spcBef>
                <a:spcPts val="0"/>
              </a:spcBef>
              <a:spcAft>
                <a:spcPts val="0"/>
              </a:spcAft>
              <a:buNone/>
            </a:pPr>
            <a:r>
              <a:rPr lang="en-US" sz="2318">
                <a:solidFill>
                  <a:srgbClr val="930000"/>
                </a:solidFill>
                <a:latin typeface="Times New Roman"/>
                <a:ea typeface="Times New Roman"/>
                <a:cs typeface="Times New Roman"/>
                <a:sym typeface="Times New Roman"/>
              </a:rPr>
              <a:t>Enhanced Student Experience</a:t>
            </a:r>
            <a:endParaRPr>
              <a:latin typeface="Times New Roman"/>
              <a:ea typeface="Times New Roman"/>
              <a:cs typeface="Times New Roman"/>
              <a:sym typeface="Times New Roman"/>
            </a:endParaRPr>
          </a:p>
        </p:txBody>
      </p:sp>
      <p:sp>
        <p:nvSpPr>
          <p:cNvPr id="284" name="Google Shape;284;p19"/>
          <p:cNvSpPr txBox="1"/>
          <p:nvPr/>
        </p:nvSpPr>
        <p:spPr>
          <a:xfrm>
            <a:off x="1489674" y="8558625"/>
            <a:ext cx="4338300" cy="356700"/>
          </a:xfrm>
          <a:prstGeom prst="rect">
            <a:avLst/>
          </a:prstGeom>
          <a:noFill/>
          <a:ln>
            <a:noFill/>
          </a:ln>
        </p:spPr>
        <p:txBody>
          <a:bodyPr anchorCtr="0" anchor="t" bIns="0" lIns="0" spcFirstLastPara="1" rIns="0" wrap="square" tIns="0">
            <a:spAutoFit/>
          </a:bodyPr>
          <a:lstStyle/>
          <a:p>
            <a:pPr indent="0" lvl="0" marL="0" marR="0" rtl="0" algn="l">
              <a:lnSpc>
                <a:spcPct val="138006"/>
              </a:lnSpc>
              <a:spcBef>
                <a:spcPts val="0"/>
              </a:spcBef>
              <a:spcAft>
                <a:spcPts val="0"/>
              </a:spcAft>
              <a:buNone/>
            </a:pPr>
            <a:r>
              <a:rPr lang="en-US" sz="2318">
                <a:solidFill>
                  <a:srgbClr val="930000"/>
                </a:solidFill>
                <a:latin typeface="Times New Roman"/>
                <a:ea typeface="Times New Roman"/>
                <a:cs typeface="Times New Roman"/>
                <a:sym typeface="Times New Roman"/>
              </a:rPr>
              <a:t>Competitive</a:t>
            </a:r>
            <a:r>
              <a:rPr lang="en-US" sz="2318">
                <a:solidFill>
                  <a:srgbClr val="930000"/>
                </a:solidFill>
                <a:latin typeface="Times New Roman"/>
                <a:ea typeface="Times New Roman"/>
                <a:cs typeface="Times New Roman"/>
                <a:sym typeface="Times New Roman"/>
              </a:rPr>
              <a:t> Advantage</a:t>
            </a:r>
            <a:endParaRPr>
              <a:latin typeface="Times New Roman"/>
              <a:ea typeface="Times New Roman"/>
              <a:cs typeface="Times New Roman"/>
              <a:sym typeface="Times New Roman"/>
            </a:endParaRPr>
          </a:p>
        </p:txBody>
      </p:sp>
      <p:sp>
        <p:nvSpPr>
          <p:cNvPr id="285" name="Google Shape;285;p19"/>
          <p:cNvSpPr/>
          <p:nvPr/>
        </p:nvSpPr>
        <p:spPr>
          <a:xfrm rot="-2700000">
            <a:off x="-1295098" y="-837660"/>
            <a:ext cx="3031367" cy="2131078"/>
          </a:xfrm>
          <a:prstGeom prst="triangle">
            <a:avLst>
              <a:gd fmla="val 50000" name="adj"/>
            </a:avLst>
          </a:prstGeom>
          <a:solidFill>
            <a:srgbClr val="93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pic>
        <p:nvPicPr>
          <p:cNvPr id="286" name="Google Shape;286;p19"/>
          <p:cNvPicPr preferRelativeResize="0"/>
          <p:nvPr/>
        </p:nvPicPr>
        <p:blipFill>
          <a:blip r:embed="rId7">
            <a:alphaModFix/>
          </a:blip>
          <a:stretch>
            <a:fillRect/>
          </a:stretch>
        </p:blipFill>
        <p:spPr>
          <a:xfrm>
            <a:off x="15537863" y="2636400"/>
            <a:ext cx="1219200" cy="12192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grpSp>
        <p:nvGrpSpPr>
          <p:cNvPr id="291" name="Google Shape;291;p20"/>
          <p:cNvGrpSpPr/>
          <p:nvPr/>
        </p:nvGrpSpPr>
        <p:grpSpPr>
          <a:xfrm>
            <a:off x="1079353" y="302125"/>
            <a:ext cx="16129294" cy="3139936"/>
            <a:chOff x="497000" y="302125"/>
            <a:chExt cx="16129294" cy="3139936"/>
          </a:xfrm>
        </p:grpSpPr>
        <p:grpSp>
          <p:nvGrpSpPr>
            <p:cNvPr id="292" name="Google Shape;292;p20"/>
            <p:cNvGrpSpPr/>
            <p:nvPr/>
          </p:nvGrpSpPr>
          <p:grpSpPr>
            <a:xfrm>
              <a:off x="565231" y="302125"/>
              <a:ext cx="15992831" cy="3139907"/>
              <a:chOff x="0" y="-19050"/>
              <a:chExt cx="4482924" cy="1064700"/>
            </a:xfrm>
          </p:grpSpPr>
          <p:sp>
            <p:nvSpPr>
              <p:cNvPr id="293" name="Google Shape;293;p20"/>
              <p:cNvSpPr/>
              <p:nvPr/>
            </p:nvSpPr>
            <p:spPr>
              <a:xfrm>
                <a:off x="0" y="0"/>
                <a:ext cx="4482924" cy="1045650"/>
              </a:xfrm>
              <a:custGeom>
                <a:rect b="b" l="l" r="r" t="t"/>
                <a:pathLst>
                  <a:path extrusionOk="0" h="1045650" w="4482924">
                    <a:moveTo>
                      <a:pt x="0" y="0"/>
                    </a:moveTo>
                    <a:lnTo>
                      <a:pt x="4482924" y="0"/>
                    </a:lnTo>
                    <a:lnTo>
                      <a:pt x="4482924" y="1045650"/>
                    </a:lnTo>
                    <a:lnTo>
                      <a:pt x="0" y="1045650"/>
                    </a:lnTo>
                    <a:close/>
                  </a:path>
                </a:pathLst>
              </a:custGeom>
              <a:solidFill>
                <a:srgbClr val="930000"/>
              </a:solidFill>
              <a:ln>
                <a:noFill/>
              </a:ln>
            </p:spPr>
          </p:sp>
          <p:sp>
            <p:nvSpPr>
              <p:cNvPr id="294" name="Google Shape;294;p20"/>
              <p:cNvSpPr txBox="1"/>
              <p:nvPr/>
            </p:nvSpPr>
            <p:spPr>
              <a:xfrm>
                <a:off x="0" y="-19050"/>
                <a:ext cx="812700" cy="831900"/>
              </a:xfrm>
              <a:prstGeom prst="rect">
                <a:avLst/>
              </a:prstGeom>
              <a:noFill/>
              <a:ln>
                <a:noFill/>
              </a:ln>
            </p:spPr>
            <p:txBody>
              <a:bodyPr anchorCtr="0" anchor="ctr" bIns="50800" lIns="50800" spcFirstLastPara="1" rIns="50800" wrap="square" tIns="50800">
                <a:noAutofit/>
              </a:bodyPr>
              <a:lstStyle/>
              <a:p>
                <a:pPr indent="0" lvl="0" marL="0" marR="0" rtl="0" algn="ctr">
                  <a:lnSpc>
                    <a:spcPct val="158833"/>
                  </a:lnSpc>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ctr">
                  <a:lnSpc>
                    <a:spcPct val="158833"/>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95" name="Google Shape;295;p20"/>
            <p:cNvSpPr/>
            <p:nvPr/>
          </p:nvSpPr>
          <p:spPr>
            <a:xfrm>
              <a:off x="497000" y="302125"/>
              <a:ext cx="16129294" cy="3139936"/>
            </a:xfrm>
            <a:custGeom>
              <a:rect b="b" l="l" r="r" t="t"/>
              <a:pathLst>
                <a:path extrusionOk="0" h="3949605" w="16933642">
                  <a:moveTo>
                    <a:pt x="0" y="0"/>
                  </a:moveTo>
                  <a:lnTo>
                    <a:pt x="16933643" y="0"/>
                  </a:lnTo>
                  <a:lnTo>
                    <a:pt x="16933643" y="3949605"/>
                  </a:lnTo>
                  <a:lnTo>
                    <a:pt x="0" y="3949605"/>
                  </a:lnTo>
                  <a:lnTo>
                    <a:pt x="0" y="0"/>
                  </a:lnTo>
                  <a:close/>
                </a:path>
              </a:pathLst>
            </a:custGeom>
            <a:blipFill rotWithShape="1">
              <a:blip r:embed="rId3">
                <a:alphaModFix amt="18000"/>
              </a:blip>
              <a:stretch>
                <a:fillRect b="-92897" l="0" r="0" t="-92906"/>
              </a:stretch>
            </a:blipFill>
            <a:ln>
              <a:noFill/>
            </a:ln>
          </p:spPr>
        </p:sp>
        <p:sp>
          <p:nvSpPr>
            <p:cNvPr id="296" name="Google Shape;296;p20"/>
            <p:cNvSpPr txBox="1"/>
            <p:nvPr/>
          </p:nvSpPr>
          <p:spPr>
            <a:xfrm>
              <a:off x="3803797" y="1327278"/>
              <a:ext cx="9515700" cy="677400"/>
            </a:xfrm>
            <a:prstGeom prst="rect">
              <a:avLst/>
            </a:prstGeom>
            <a:noFill/>
            <a:ln>
              <a:noFill/>
            </a:ln>
          </p:spPr>
          <p:txBody>
            <a:bodyPr anchorCtr="0" anchor="t" bIns="0" lIns="0" spcFirstLastPara="1" rIns="0" wrap="square" tIns="0">
              <a:spAutoFit/>
            </a:bodyPr>
            <a:lstStyle/>
            <a:p>
              <a:pPr indent="0" lvl="0" marL="0" marR="0" rtl="0" algn="ctr">
                <a:lnSpc>
                  <a:spcPct val="137996"/>
                </a:lnSpc>
                <a:spcBef>
                  <a:spcPts val="0"/>
                </a:spcBef>
                <a:spcAft>
                  <a:spcPts val="0"/>
                </a:spcAft>
                <a:buNone/>
              </a:pPr>
              <a:r>
                <a:rPr lang="en-US" sz="4400">
                  <a:solidFill>
                    <a:schemeClr val="lt1"/>
                  </a:solidFill>
                  <a:latin typeface="Times New Roman"/>
                  <a:ea typeface="Times New Roman"/>
                  <a:cs typeface="Times New Roman"/>
                  <a:sym typeface="Times New Roman"/>
                </a:rPr>
                <a:t>TEPPER HELPBOT</a:t>
              </a:r>
              <a:endParaRPr sz="4400">
                <a:solidFill>
                  <a:schemeClr val="lt1"/>
                </a:solidFill>
                <a:latin typeface="Times New Roman"/>
                <a:ea typeface="Times New Roman"/>
                <a:cs typeface="Times New Roman"/>
                <a:sym typeface="Times New Roman"/>
              </a:endParaRPr>
            </a:p>
          </p:txBody>
        </p:sp>
        <p:sp>
          <p:nvSpPr>
            <p:cNvPr id="297" name="Google Shape;297;p20"/>
            <p:cNvSpPr txBox="1"/>
            <p:nvPr/>
          </p:nvSpPr>
          <p:spPr>
            <a:xfrm>
              <a:off x="5252947" y="2083033"/>
              <a:ext cx="6617400" cy="447600"/>
            </a:xfrm>
            <a:prstGeom prst="rect">
              <a:avLst/>
            </a:prstGeom>
            <a:noFill/>
            <a:ln>
              <a:noFill/>
            </a:ln>
          </p:spPr>
          <p:txBody>
            <a:bodyPr anchorCtr="0" anchor="t" bIns="0" lIns="0" spcFirstLastPara="1" rIns="0" wrap="square" tIns="0">
              <a:spAutoFit/>
            </a:bodyPr>
            <a:lstStyle/>
            <a:p>
              <a:pPr indent="0" lvl="1" marL="0" marR="0" rtl="0" algn="ctr">
                <a:lnSpc>
                  <a:spcPct val="137998"/>
                </a:lnSpc>
                <a:spcBef>
                  <a:spcPts val="0"/>
                </a:spcBef>
                <a:spcAft>
                  <a:spcPts val="0"/>
                </a:spcAft>
                <a:buNone/>
              </a:pPr>
              <a:r>
                <a:rPr lang="en-US" sz="2908">
                  <a:solidFill>
                    <a:srgbClr val="FFFFFF"/>
                  </a:solidFill>
                  <a:latin typeface="Times New Roman"/>
                  <a:ea typeface="Times New Roman"/>
                  <a:cs typeface="Times New Roman"/>
                  <a:sym typeface="Times New Roman"/>
                </a:rPr>
                <a:t>Functionalities</a:t>
              </a:r>
              <a:endParaRPr sz="1800">
                <a:latin typeface="Times New Roman"/>
                <a:ea typeface="Times New Roman"/>
                <a:cs typeface="Times New Roman"/>
                <a:sym typeface="Times New Roman"/>
              </a:endParaRPr>
            </a:p>
          </p:txBody>
        </p:sp>
      </p:grpSp>
      <p:grpSp>
        <p:nvGrpSpPr>
          <p:cNvPr id="298" name="Google Shape;298;p20"/>
          <p:cNvGrpSpPr/>
          <p:nvPr/>
        </p:nvGrpSpPr>
        <p:grpSpPr>
          <a:xfrm>
            <a:off x="-107306" y="3446362"/>
            <a:ext cx="16369013" cy="7980789"/>
            <a:chOff x="-481963" y="3446362"/>
            <a:chExt cx="16369013" cy="7980789"/>
          </a:xfrm>
        </p:grpSpPr>
        <p:sp>
          <p:nvSpPr>
            <p:cNvPr id="299" name="Google Shape;299;p20"/>
            <p:cNvSpPr txBox="1"/>
            <p:nvPr/>
          </p:nvSpPr>
          <p:spPr>
            <a:xfrm>
              <a:off x="-481963" y="8289151"/>
              <a:ext cx="2969700" cy="3138000"/>
            </a:xfrm>
            <a:prstGeom prst="rect">
              <a:avLst/>
            </a:prstGeom>
            <a:noFill/>
            <a:ln>
              <a:noFill/>
            </a:ln>
          </p:spPr>
          <p:txBody>
            <a:bodyPr anchorCtr="0" anchor="ctr" bIns="88900" lIns="88900" spcFirstLastPara="1" rIns="88900" wrap="square" tIns="88900">
              <a:noAutofit/>
            </a:bodyPr>
            <a:lstStyle/>
            <a:p>
              <a:pPr indent="0" lvl="0" marL="0" marR="0" rtl="0" algn="ctr">
                <a:lnSpc>
                  <a:spcPct val="140000"/>
                </a:lnSpc>
                <a:spcBef>
                  <a:spcPts val="0"/>
                </a:spcBef>
                <a:spcAft>
                  <a:spcPts val="0"/>
                </a:spcAft>
                <a:buNone/>
              </a:pPr>
              <a:r>
                <a:rPr lang="en-US" sz="2000">
                  <a:solidFill>
                    <a:srgbClr val="FDFBFB"/>
                  </a:solidFill>
                  <a:latin typeface="Arial"/>
                  <a:ea typeface="Arial"/>
                  <a:cs typeface="Arial"/>
                  <a:sym typeface="Arial"/>
                </a:rPr>
                <a:t>Internal Stakeholder</a:t>
              </a:r>
              <a:endParaRPr/>
            </a:p>
          </p:txBody>
        </p:sp>
        <p:pic>
          <p:nvPicPr>
            <p:cNvPr id="300" name="Google Shape;300;p20"/>
            <p:cNvPicPr preferRelativeResize="0"/>
            <p:nvPr/>
          </p:nvPicPr>
          <p:blipFill>
            <a:blip r:embed="rId4">
              <a:alphaModFix/>
            </a:blip>
            <a:stretch>
              <a:fillRect/>
            </a:stretch>
          </p:blipFill>
          <p:spPr>
            <a:xfrm>
              <a:off x="7479637" y="3446362"/>
              <a:ext cx="2452850" cy="2261725"/>
            </a:xfrm>
            <a:prstGeom prst="rect">
              <a:avLst/>
            </a:prstGeom>
            <a:noFill/>
            <a:ln>
              <a:noFill/>
            </a:ln>
          </p:spPr>
        </p:pic>
        <p:sp>
          <p:nvSpPr>
            <p:cNvPr id="301" name="Google Shape;301;p20"/>
            <p:cNvSpPr/>
            <p:nvPr/>
          </p:nvSpPr>
          <p:spPr>
            <a:xfrm>
              <a:off x="12448450" y="7094375"/>
              <a:ext cx="3438600" cy="1532700"/>
            </a:xfrm>
            <a:prstGeom prst="roundRect">
              <a:avLst>
                <a:gd fmla="val 16667" name="adj"/>
              </a:avLst>
            </a:prstGeom>
            <a:solidFill>
              <a:srgbClr val="930000"/>
            </a:solidFill>
            <a:ln cap="flat" cmpd="sng" w="9525">
              <a:solidFill>
                <a:srgbClr val="9D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302" name="Google Shape;302;p20"/>
            <p:cNvSpPr/>
            <p:nvPr/>
          </p:nvSpPr>
          <p:spPr>
            <a:xfrm>
              <a:off x="6825075" y="7029150"/>
              <a:ext cx="3785700" cy="1532700"/>
            </a:xfrm>
            <a:prstGeom prst="roundRect">
              <a:avLst>
                <a:gd fmla="val 16667" name="adj"/>
              </a:avLst>
            </a:prstGeom>
            <a:solidFill>
              <a:srgbClr val="930000"/>
            </a:solidFill>
            <a:ln cap="flat" cmpd="sng" w="9525">
              <a:solidFill>
                <a:srgbClr val="9D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303" name="Google Shape;303;p20"/>
            <p:cNvSpPr/>
            <p:nvPr/>
          </p:nvSpPr>
          <p:spPr>
            <a:xfrm>
              <a:off x="1366425" y="7094375"/>
              <a:ext cx="3621000" cy="1532700"/>
            </a:xfrm>
            <a:prstGeom prst="roundRect">
              <a:avLst>
                <a:gd fmla="val 16667" name="adj"/>
              </a:avLst>
            </a:prstGeom>
            <a:solidFill>
              <a:srgbClr val="930000"/>
            </a:solidFill>
            <a:ln cap="flat" cmpd="sng" w="9525">
              <a:solidFill>
                <a:srgbClr val="9D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304" name="Google Shape;304;p20"/>
            <p:cNvSpPr txBox="1"/>
            <p:nvPr/>
          </p:nvSpPr>
          <p:spPr>
            <a:xfrm>
              <a:off x="1647588" y="7454550"/>
              <a:ext cx="3076800" cy="681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400">
                  <a:solidFill>
                    <a:schemeClr val="lt1"/>
                  </a:solidFill>
                  <a:latin typeface="Times New Roman"/>
                  <a:ea typeface="Times New Roman"/>
                  <a:cs typeface="Times New Roman"/>
                  <a:sym typeface="Times New Roman"/>
                </a:rPr>
                <a:t>Bot to answer student queries</a:t>
              </a:r>
              <a:endParaRPr b="1" sz="2400">
                <a:solidFill>
                  <a:schemeClr val="lt1"/>
                </a:solidFill>
                <a:latin typeface="Times New Roman"/>
                <a:ea typeface="Times New Roman"/>
                <a:cs typeface="Times New Roman"/>
                <a:sym typeface="Times New Roman"/>
              </a:endParaRPr>
            </a:p>
          </p:txBody>
        </p:sp>
        <p:sp>
          <p:nvSpPr>
            <p:cNvPr id="305" name="Google Shape;305;p20"/>
            <p:cNvSpPr txBox="1"/>
            <p:nvPr/>
          </p:nvSpPr>
          <p:spPr>
            <a:xfrm>
              <a:off x="7179538" y="7443575"/>
              <a:ext cx="3076800" cy="681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400">
                  <a:solidFill>
                    <a:schemeClr val="lt1"/>
                  </a:solidFill>
                  <a:latin typeface="Times New Roman"/>
                  <a:ea typeface="Times New Roman"/>
                  <a:cs typeface="Times New Roman"/>
                  <a:sym typeface="Times New Roman"/>
                </a:rPr>
                <a:t>Summarizes text files</a:t>
              </a:r>
              <a:endParaRPr b="1" sz="2400">
                <a:solidFill>
                  <a:schemeClr val="lt1"/>
                </a:solidFill>
                <a:latin typeface="Times New Roman"/>
                <a:ea typeface="Times New Roman"/>
                <a:cs typeface="Times New Roman"/>
                <a:sym typeface="Times New Roman"/>
              </a:endParaRPr>
            </a:p>
          </p:txBody>
        </p:sp>
        <p:sp>
          <p:nvSpPr>
            <p:cNvPr id="306" name="Google Shape;306;p20"/>
            <p:cNvSpPr txBox="1"/>
            <p:nvPr/>
          </p:nvSpPr>
          <p:spPr>
            <a:xfrm>
              <a:off x="12684488" y="7519775"/>
              <a:ext cx="3076800" cy="681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400">
                  <a:solidFill>
                    <a:schemeClr val="lt1"/>
                  </a:solidFill>
                  <a:latin typeface="Times New Roman"/>
                  <a:ea typeface="Times New Roman"/>
                  <a:cs typeface="Times New Roman"/>
                  <a:sym typeface="Times New Roman"/>
                </a:rPr>
                <a:t>Help derive structure for assignments</a:t>
              </a:r>
              <a:endParaRPr b="1" sz="2400">
                <a:solidFill>
                  <a:schemeClr val="lt1"/>
                </a:solidFill>
                <a:latin typeface="Times New Roman"/>
                <a:ea typeface="Times New Roman"/>
                <a:cs typeface="Times New Roman"/>
                <a:sym typeface="Times New Roman"/>
              </a:endParaRPr>
            </a:p>
          </p:txBody>
        </p:sp>
        <p:sp>
          <p:nvSpPr>
            <p:cNvPr id="307" name="Google Shape;307;p20"/>
            <p:cNvSpPr/>
            <p:nvPr/>
          </p:nvSpPr>
          <p:spPr>
            <a:xfrm>
              <a:off x="8308725" y="5708100"/>
              <a:ext cx="818400" cy="1029600"/>
            </a:xfrm>
            <a:prstGeom prst="downArrow">
              <a:avLst>
                <a:gd fmla="val 50000" name="adj1"/>
                <a:gd fmla="val 50000"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308" name="Google Shape;308;p20"/>
            <p:cNvSpPr/>
            <p:nvPr/>
          </p:nvSpPr>
          <p:spPr>
            <a:xfrm>
              <a:off x="5246550" y="7620875"/>
              <a:ext cx="1213800" cy="515700"/>
            </a:xfrm>
            <a:prstGeom prst="leftRightArrow">
              <a:avLst>
                <a:gd fmla="val 50000" name="adj1"/>
                <a:gd fmla="val 50000"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309" name="Google Shape;309;p20"/>
            <p:cNvSpPr/>
            <p:nvPr/>
          </p:nvSpPr>
          <p:spPr>
            <a:xfrm>
              <a:off x="10922700" y="7602875"/>
              <a:ext cx="1213800" cy="515700"/>
            </a:xfrm>
            <a:prstGeom prst="leftRightArrow">
              <a:avLst>
                <a:gd fmla="val 50000" name="adj1"/>
                <a:gd fmla="val 50000"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21"/>
          <p:cNvSpPr txBox="1"/>
          <p:nvPr/>
        </p:nvSpPr>
        <p:spPr>
          <a:xfrm>
            <a:off x="4607850" y="324175"/>
            <a:ext cx="12272700" cy="708000"/>
          </a:xfrm>
          <a:prstGeom prst="rect">
            <a:avLst/>
          </a:prstGeom>
          <a:noFill/>
          <a:ln>
            <a:noFill/>
          </a:ln>
        </p:spPr>
        <p:txBody>
          <a:bodyPr anchorCtr="0" anchor="t" bIns="0" lIns="0" spcFirstLastPara="1" rIns="0" wrap="square" tIns="0">
            <a:spAutoFit/>
          </a:bodyPr>
          <a:lstStyle/>
          <a:p>
            <a:pPr indent="0" lvl="0" marL="0" marR="0" rtl="0" algn="ctr">
              <a:lnSpc>
                <a:spcPct val="137996"/>
              </a:lnSpc>
              <a:spcBef>
                <a:spcPts val="0"/>
              </a:spcBef>
              <a:spcAft>
                <a:spcPts val="0"/>
              </a:spcAft>
              <a:buNone/>
            </a:pPr>
            <a:r>
              <a:rPr b="1" lang="en-US" sz="4600">
                <a:solidFill>
                  <a:schemeClr val="dk1"/>
                </a:solidFill>
                <a:latin typeface="Times New Roman"/>
                <a:ea typeface="Times New Roman"/>
                <a:cs typeface="Times New Roman"/>
                <a:sym typeface="Times New Roman"/>
              </a:rPr>
              <a:t>Design and Implementation</a:t>
            </a:r>
            <a:endParaRPr b="1" sz="4600">
              <a:solidFill>
                <a:schemeClr val="dk1"/>
              </a:solidFill>
              <a:latin typeface="Times New Roman"/>
              <a:ea typeface="Times New Roman"/>
              <a:cs typeface="Times New Roman"/>
              <a:sym typeface="Times New Roman"/>
            </a:endParaRPr>
          </a:p>
        </p:txBody>
      </p:sp>
      <p:grpSp>
        <p:nvGrpSpPr>
          <p:cNvPr id="315" name="Google Shape;315;p21"/>
          <p:cNvGrpSpPr/>
          <p:nvPr/>
        </p:nvGrpSpPr>
        <p:grpSpPr>
          <a:xfrm>
            <a:off x="-12" y="-140424"/>
            <a:ext cx="3086120" cy="11372304"/>
            <a:chOff x="0" y="-19050"/>
            <a:chExt cx="812800" cy="2995155"/>
          </a:xfrm>
        </p:grpSpPr>
        <p:sp>
          <p:nvSpPr>
            <p:cNvPr id="316" name="Google Shape;316;p21"/>
            <p:cNvSpPr/>
            <p:nvPr/>
          </p:nvSpPr>
          <p:spPr>
            <a:xfrm>
              <a:off x="0" y="0"/>
              <a:ext cx="812800" cy="2976105"/>
            </a:xfrm>
            <a:custGeom>
              <a:rect b="b" l="l" r="r" t="t"/>
              <a:pathLst>
                <a:path extrusionOk="0" h="2976105" w="812800">
                  <a:moveTo>
                    <a:pt x="0" y="0"/>
                  </a:moveTo>
                  <a:lnTo>
                    <a:pt x="812800" y="0"/>
                  </a:lnTo>
                  <a:lnTo>
                    <a:pt x="812800" y="2976105"/>
                  </a:lnTo>
                  <a:lnTo>
                    <a:pt x="0" y="2976105"/>
                  </a:lnTo>
                  <a:close/>
                </a:path>
              </a:pathLst>
            </a:custGeom>
            <a:solidFill>
              <a:srgbClr val="930000"/>
            </a:solidFill>
            <a:ln>
              <a:noFill/>
            </a:ln>
          </p:spPr>
        </p:sp>
        <p:sp>
          <p:nvSpPr>
            <p:cNvPr id="317" name="Google Shape;317;p21"/>
            <p:cNvSpPr txBox="1"/>
            <p:nvPr/>
          </p:nvSpPr>
          <p:spPr>
            <a:xfrm>
              <a:off x="0" y="-19050"/>
              <a:ext cx="812700" cy="831900"/>
            </a:xfrm>
            <a:prstGeom prst="rect">
              <a:avLst/>
            </a:prstGeom>
            <a:solidFill>
              <a:srgbClr val="930000"/>
            </a:solidFill>
            <a:ln>
              <a:noFill/>
            </a:ln>
          </p:spPr>
          <p:txBody>
            <a:bodyPr anchorCtr="0" anchor="ctr" bIns="50800" lIns="50800" spcFirstLastPara="1" rIns="50800" wrap="square" tIns="50800">
              <a:noAutofit/>
            </a:bodyPr>
            <a:lstStyle/>
            <a:p>
              <a:pPr indent="0" lvl="0" marL="0" marR="0" rtl="0" algn="ctr">
                <a:lnSpc>
                  <a:spcPct val="158833"/>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318" name="Google Shape;318;p21"/>
          <p:cNvSpPr txBox="1"/>
          <p:nvPr/>
        </p:nvSpPr>
        <p:spPr>
          <a:xfrm>
            <a:off x="11436000" y="2862613"/>
            <a:ext cx="2586900" cy="1045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000">
                <a:latin typeface="Times New Roman"/>
                <a:ea typeface="Times New Roman"/>
                <a:cs typeface="Times New Roman"/>
                <a:sym typeface="Times New Roman"/>
              </a:rPr>
              <a:t>Setup the OAuth Credentials</a:t>
            </a:r>
            <a:endParaRPr b="1" sz="2000">
              <a:latin typeface="Times New Roman"/>
              <a:ea typeface="Times New Roman"/>
              <a:cs typeface="Times New Roman"/>
              <a:sym typeface="Times New Roman"/>
            </a:endParaRPr>
          </a:p>
        </p:txBody>
      </p:sp>
      <p:sp>
        <p:nvSpPr>
          <p:cNvPr id="319" name="Google Shape;319;p21"/>
          <p:cNvSpPr txBox="1"/>
          <p:nvPr/>
        </p:nvSpPr>
        <p:spPr>
          <a:xfrm>
            <a:off x="11336700" y="6212352"/>
            <a:ext cx="2785500" cy="1045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000">
                <a:latin typeface="Times New Roman"/>
                <a:ea typeface="Times New Roman"/>
                <a:cs typeface="Times New Roman"/>
                <a:sym typeface="Times New Roman"/>
              </a:rPr>
              <a:t>Use PALM 2’s API to captur</a:t>
            </a:r>
            <a:r>
              <a:rPr b="1" lang="en-US" sz="2000">
                <a:latin typeface="Times New Roman"/>
                <a:ea typeface="Times New Roman"/>
                <a:cs typeface="Times New Roman"/>
                <a:sym typeface="Times New Roman"/>
              </a:rPr>
              <a:t>e</a:t>
            </a:r>
            <a:r>
              <a:rPr b="1" lang="en-US" sz="2000">
                <a:latin typeface="Times New Roman"/>
                <a:ea typeface="Times New Roman"/>
                <a:cs typeface="Times New Roman"/>
                <a:sym typeface="Times New Roman"/>
              </a:rPr>
              <a:t> response</a:t>
            </a:r>
            <a:endParaRPr b="1" sz="2000">
              <a:latin typeface="Times New Roman"/>
              <a:ea typeface="Times New Roman"/>
              <a:cs typeface="Times New Roman"/>
              <a:sym typeface="Times New Roman"/>
            </a:endParaRPr>
          </a:p>
        </p:txBody>
      </p:sp>
      <p:sp>
        <p:nvSpPr>
          <p:cNvPr id="320" name="Google Shape;320;p21"/>
          <p:cNvSpPr txBox="1"/>
          <p:nvPr/>
        </p:nvSpPr>
        <p:spPr>
          <a:xfrm>
            <a:off x="8236050" y="8479900"/>
            <a:ext cx="5016300" cy="1045800"/>
          </a:xfrm>
          <a:prstGeom prst="rect">
            <a:avLst/>
          </a:prstGeom>
          <a:solidFill>
            <a:srgbClr val="93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000">
                <a:solidFill>
                  <a:schemeClr val="lt1"/>
                </a:solidFill>
                <a:latin typeface="Times New Roman"/>
                <a:ea typeface="Times New Roman"/>
                <a:cs typeface="Times New Roman"/>
                <a:sym typeface="Times New Roman"/>
              </a:rPr>
              <a:t>To Create our instance of PALM 2 and customize the UI as per requirement</a:t>
            </a:r>
            <a:endParaRPr b="1" sz="2000">
              <a:solidFill>
                <a:schemeClr val="lt1"/>
              </a:solidFill>
              <a:latin typeface="Times New Roman"/>
              <a:ea typeface="Times New Roman"/>
              <a:cs typeface="Times New Roman"/>
              <a:sym typeface="Times New Roman"/>
            </a:endParaRPr>
          </a:p>
        </p:txBody>
      </p:sp>
      <p:pic>
        <p:nvPicPr>
          <p:cNvPr id="321" name="Google Shape;321;p21"/>
          <p:cNvPicPr preferRelativeResize="0"/>
          <p:nvPr/>
        </p:nvPicPr>
        <p:blipFill>
          <a:blip r:embed="rId3">
            <a:alphaModFix/>
          </a:blip>
          <a:stretch>
            <a:fillRect/>
          </a:stretch>
        </p:blipFill>
        <p:spPr>
          <a:xfrm>
            <a:off x="7190589" y="1598390"/>
            <a:ext cx="3837627" cy="2874525"/>
          </a:xfrm>
          <a:prstGeom prst="rect">
            <a:avLst/>
          </a:prstGeom>
          <a:noFill/>
          <a:ln>
            <a:noFill/>
          </a:ln>
        </p:spPr>
      </p:pic>
      <p:pic>
        <p:nvPicPr>
          <p:cNvPr id="322" name="Google Shape;322;p21"/>
          <p:cNvPicPr preferRelativeResize="0"/>
          <p:nvPr/>
        </p:nvPicPr>
        <p:blipFill>
          <a:blip r:embed="rId4">
            <a:alphaModFix/>
          </a:blip>
          <a:stretch>
            <a:fillRect/>
          </a:stretch>
        </p:blipFill>
        <p:spPr>
          <a:xfrm>
            <a:off x="7944225" y="5039138"/>
            <a:ext cx="2330350" cy="2874526"/>
          </a:xfrm>
          <a:prstGeom prst="rect">
            <a:avLst/>
          </a:prstGeom>
          <a:noFill/>
          <a:ln>
            <a:noFill/>
          </a:ln>
        </p:spPr>
      </p:pic>
      <p:sp>
        <p:nvSpPr>
          <p:cNvPr id="323" name="Google Shape;323;p21"/>
          <p:cNvSpPr txBox="1"/>
          <p:nvPr/>
        </p:nvSpPr>
        <p:spPr>
          <a:xfrm>
            <a:off x="-26125" y="3981450"/>
            <a:ext cx="3250500" cy="23241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rPr b="1" lang="en-US" sz="1700">
                <a:solidFill>
                  <a:schemeClr val="lt1"/>
                </a:solidFill>
                <a:latin typeface="Calibri"/>
                <a:ea typeface="Calibri"/>
                <a:cs typeface="Calibri"/>
                <a:sym typeface="Calibri"/>
              </a:rPr>
              <a:t>Requirements</a:t>
            </a:r>
            <a:endParaRPr b="1" sz="1700">
              <a:solidFill>
                <a:schemeClr val="lt1"/>
              </a:solidFill>
              <a:latin typeface="Calibri"/>
              <a:ea typeface="Calibri"/>
              <a:cs typeface="Calibri"/>
              <a:sym typeface="Calibri"/>
            </a:endParaRPr>
          </a:p>
          <a:p>
            <a:pPr indent="0" lvl="0" marL="457200" rtl="0" algn="l">
              <a:spcBef>
                <a:spcPts val="0"/>
              </a:spcBef>
              <a:spcAft>
                <a:spcPts val="0"/>
              </a:spcAft>
              <a:buNone/>
            </a:pPr>
            <a:r>
              <a:t/>
            </a:r>
            <a:endParaRPr sz="1700">
              <a:solidFill>
                <a:schemeClr val="lt1"/>
              </a:solidFill>
              <a:latin typeface="Calibri"/>
              <a:ea typeface="Calibri"/>
              <a:cs typeface="Calibri"/>
              <a:sym typeface="Calibri"/>
            </a:endParaRPr>
          </a:p>
          <a:p>
            <a:pPr indent="-336550" lvl="0" marL="457200" rtl="0" algn="l">
              <a:spcBef>
                <a:spcPts val="0"/>
              </a:spcBef>
              <a:spcAft>
                <a:spcPts val="0"/>
              </a:spcAft>
              <a:buClr>
                <a:schemeClr val="lt1"/>
              </a:buClr>
              <a:buSzPts val="1700"/>
              <a:buFont typeface="Calibri"/>
              <a:buChar char="●"/>
            </a:pPr>
            <a:r>
              <a:rPr lang="en-US" sz="1700">
                <a:solidFill>
                  <a:schemeClr val="lt1"/>
                </a:solidFill>
                <a:latin typeface="Calibri"/>
                <a:ea typeface="Calibri"/>
                <a:cs typeface="Calibri"/>
                <a:sym typeface="Calibri"/>
              </a:rPr>
              <a:t>PALM2 for the API response.</a:t>
            </a:r>
            <a:endParaRPr sz="1700">
              <a:solidFill>
                <a:schemeClr val="lt1"/>
              </a:solidFill>
              <a:latin typeface="Calibri"/>
              <a:ea typeface="Calibri"/>
              <a:cs typeface="Calibri"/>
              <a:sym typeface="Calibri"/>
            </a:endParaRPr>
          </a:p>
          <a:p>
            <a:pPr indent="-336550" lvl="0" marL="457200" rtl="0" algn="l">
              <a:spcBef>
                <a:spcPts val="0"/>
              </a:spcBef>
              <a:spcAft>
                <a:spcPts val="0"/>
              </a:spcAft>
              <a:buClr>
                <a:schemeClr val="lt1"/>
              </a:buClr>
              <a:buSzPts val="1700"/>
              <a:buFont typeface="Calibri"/>
              <a:buChar char="●"/>
            </a:pPr>
            <a:r>
              <a:rPr lang="en-US" sz="1700">
                <a:solidFill>
                  <a:schemeClr val="lt1"/>
                </a:solidFill>
                <a:latin typeface="Calibri"/>
                <a:ea typeface="Calibri"/>
                <a:cs typeface="Calibri"/>
                <a:sym typeface="Calibri"/>
              </a:rPr>
              <a:t>Streamlit to build the UI</a:t>
            </a:r>
            <a:endParaRPr sz="1700">
              <a:solidFill>
                <a:schemeClr val="lt1"/>
              </a:solidFill>
              <a:latin typeface="Calibri"/>
              <a:ea typeface="Calibri"/>
              <a:cs typeface="Calibri"/>
              <a:sym typeface="Calibri"/>
            </a:endParaRPr>
          </a:p>
          <a:p>
            <a:pPr indent="-336550" lvl="0" marL="457200" rtl="0" algn="l">
              <a:spcBef>
                <a:spcPts val="0"/>
              </a:spcBef>
              <a:spcAft>
                <a:spcPts val="0"/>
              </a:spcAft>
              <a:buClr>
                <a:schemeClr val="lt1"/>
              </a:buClr>
              <a:buSzPts val="1700"/>
              <a:buFont typeface="Calibri"/>
              <a:buChar char="●"/>
            </a:pPr>
            <a:r>
              <a:rPr lang="en-US" sz="1700">
                <a:solidFill>
                  <a:schemeClr val="lt1"/>
                </a:solidFill>
                <a:latin typeface="Calibri"/>
                <a:ea typeface="Calibri"/>
                <a:cs typeface="Calibri"/>
                <a:sym typeface="Calibri"/>
              </a:rPr>
              <a:t>OpenRouter to connect to various LLM models</a:t>
            </a:r>
            <a:endParaRPr sz="1700">
              <a:solidFill>
                <a:schemeClr val="lt1"/>
              </a:solidFill>
              <a:latin typeface="Calibri"/>
              <a:ea typeface="Calibri"/>
              <a:cs typeface="Calibri"/>
              <a:sym typeface="Calibri"/>
            </a:endParaRPr>
          </a:p>
          <a:p>
            <a:pPr indent="-336550" lvl="0" marL="457200" rtl="0" algn="l">
              <a:spcBef>
                <a:spcPts val="0"/>
              </a:spcBef>
              <a:spcAft>
                <a:spcPts val="0"/>
              </a:spcAft>
              <a:buClr>
                <a:schemeClr val="lt1"/>
              </a:buClr>
              <a:buSzPts val="1700"/>
              <a:buFont typeface="Calibri"/>
              <a:buChar char="●"/>
            </a:pPr>
            <a:r>
              <a:rPr lang="en-US" sz="1700">
                <a:solidFill>
                  <a:schemeClr val="lt1"/>
                </a:solidFill>
                <a:latin typeface="Calibri"/>
                <a:ea typeface="Calibri"/>
                <a:cs typeface="Calibri"/>
                <a:sym typeface="Calibri"/>
              </a:rPr>
              <a:t>LangChain to segment and combine data effectively</a:t>
            </a:r>
            <a:endParaRPr sz="1700">
              <a:solidFill>
                <a:schemeClr val="lt1"/>
              </a:solidFill>
              <a:latin typeface="Calibri"/>
              <a:ea typeface="Calibri"/>
              <a:cs typeface="Calibri"/>
              <a:sym typeface="Calibri"/>
            </a:endParaRPr>
          </a:p>
          <a:p>
            <a:pPr indent="0" lvl="0" marL="0" rtl="0" algn="l">
              <a:spcBef>
                <a:spcPts val="0"/>
              </a:spcBef>
              <a:spcAft>
                <a:spcPts val="0"/>
              </a:spcAft>
              <a:buNone/>
            </a:pPr>
            <a:r>
              <a:t/>
            </a:r>
            <a:endParaRPr sz="1700">
              <a:solidFill>
                <a:schemeClr val="lt1"/>
              </a:solidFill>
              <a:latin typeface="Calibri"/>
              <a:ea typeface="Calibri"/>
              <a:cs typeface="Calibri"/>
              <a:sym typeface="Calibri"/>
            </a:endParaRPr>
          </a:p>
        </p:txBody>
      </p:sp>
      <p:sp>
        <p:nvSpPr>
          <p:cNvPr id="324" name="Google Shape;324;p21"/>
          <p:cNvSpPr txBox="1"/>
          <p:nvPr/>
        </p:nvSpPr>
        <p:spPr>
          <a:xfrm>
            <a:off x="11971800" y="2300350"/>
            <a:ext cx="1515300" cy="453000"/>
          </a:xfrm>
          <a:prstGeom prst="rect">
            <a:avLst/>
          </a:prstGeom>
          <a:solidFill>
            <a:srgbClr val="93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000">
                <a:solidFill>
                  <a:schemeClr val="lt1"/>
                </a:solidFill>
                <a:latin typeface="Times New Roman"/>
                <a:ea typeface="Times New Roman"/>
                <a:cs typeface="Times New Roman"/>
                <a:sym typeface="Times New Roman"/>
              </a:rPr>
              <a:t>Step 1</a:t>
            </a:r>
            <a:endParaRPr b="1" sz="2000">
              <a:solidFill>
                <a:schemeClr val="lt1"/>
              </a:solidFill>
              <a:latin typeface="Times New Roman"/>
              <a:ea typeface="Times New Roman"/>
              <a:cs typeface="Times New Roman"/>
              <a:sym typeface="Times New Roman"/>
            </a:endParaRPr>
          </a:p>
        </p:txBody>
      </p:sp>
      <p:sp>
        <p:nvSpPr>
          <p:cNvPr id="325" name="Google Shape;325;p21"/>
          <p:cNvSpPr txBox="1"/>
          <p:nvPr/>
        </p:nvSpPr>
        <p:spPr>
          <a:xfrm>
            <a:off x="11971800" y="5672375"/>
            <a:ext cx="1515300" cy="453000"/>
          </a:xfrm>
          <a:prstGeom prst="rect">
            <a:avLst/>
          </a:prstGeom>
          <a:solidFill>
            <a:srgbClr val="93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000">
                <a:solidFill>
                  <a:schemeClr val="lt1"/>
                </a:solidFill>
                <a:latin typeface="Times New Roman"/>
                <a:ea typeface="Times New Roman"/>
                <a:cs typeface="Times New Roman"/>
                <a:sym typeface="Times New Roman"/>
              </a:rPr>
              <a:t>Step 2</a:t>
            </a:r>
            <a:endParaRPr b="1" sz="2000">
              <a:solidFill>
                <a:schemeClr val="lt1"/>
              </a:solidFill>
              <a:latin typeface="Times New Roman"/>
              <a:ea typeface="Times New Roman"/>
              <a:cs typeface="Times New Roman"/>
              <a:sym typeface="Times New Roman"/>
            </a:endParaRPr>
          </a:p>
        </p:txBody>
      </p:sp>
      <p:sp>
        <p:nvSpPr>
          <p:cNvPr id="326" name="Google Shape;326;p21"/>
          <p:cNvSpPr/>
          <p:nvPr/>
        </p:nvSpPr>
        <p:spPr>
          <a:xfrm>
            <a:off x="8854988" y="4093174"/>
            <a:ext cx="508800" cy="1045800"/>
          </a:xfrm>
          <a:prstGeom prst="downArrow">
            <a:avLst>
              <a:gd fmla="val 50000" name="adj1"/>
              <a:gd fmla="val 50000" name="adj2"/>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